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 id="2147483660" r:id="rId2"/>
    <p:sldMasterId id="2147483672" r:id="rId3"/>
    <p:sldMasterId id="2147483684" r:id="rId4"/>
  </p:sldMasterIdLst>
  <p:notesMasterIdLst>
    <p:notesMasterId r:id="rId92"/>
  </p:notesMasterIdLst>
  <p:sldIdLst>
    <p:sldId id="473" r:id="rId5"/>
    <p:sldId id="474" r:id="rId6"/>
    <p:sldId id="481" r:id="rId7"/>
    <p:sldId id="475" r:id="rId8"/>
    <p:sldId id="476" r:id="rId9"/>
    <p:sldId id="477" r:id="rId10"/>
    <p:sldId id="478" r:id="rId11"/>
    <p:sldId id="482" r:id="rId12"/>
    <p:sldId id="483" r:id="rId13"/>
    <p:sldId id="485" r:id="rId14"/>
    <p:sldId id="479" r:id="rId15"/>
    <p:sldId id="480" r:id="rId16"/>
    <p:sldId id="268" r:id="rId17"/>
    <p:sldId id="262" r:id="rId18"/>
    <p:sldId id="263" r:id="rId19"/>
    <p:sldId id="279" r:id="rId20"/>
    <p:sldId id="400" r:id="rId21"/>
    <p:sldId id="401" r:id="rId22"/>
    <p:sldId id="402" r:id="rId23"/>
    <p:sldId id="469" r:id="rId24"/>
    <p:sldId id="470" r:id="rId25"/>
    <p:sldId id="403" r:id="rId26"/>
    <p:sldId id="471" r:id="rId27"/>
    <p:sldId id="404" r:id="rId28"/>
    <p:sldId id="405" r:id="rId29"/>
    <p:sldId id="406" r:id="rId30"/>
    <p:sldId id="408" r:id="rId31"/>
    <p:sldId id="472" r:id="rId32"/>
    <p:sldId id="410" r:id="rId33"/>
    <p:sldId id="411" r:id="rId34"/>
    <p:sldId id="412" r:id="rId35"/>
    <p:sldId id="413" r:id="rId36"/>
    <p:sldId id="414" r:id="rId37"/>
    <p:sldId id="415" r:id="rId38"/>
    <p:sldId id="416" r:id="rId39"/>
    <p:sldId id="417" r:id="rId40"/>
    <p:sldId id="418" r:id="rId41"/>
    <p:sldId id="419" r:id="rId42"/>
    <p:sldId id="420" r:id="rId43"/>
    <p:sldId id="421" r:id="rId44"/>
    <p:sldId id="422" r:id="rId45"/>
    <p:sldId id="423" r:id="rId46"/>
    <p:sldId id="424" r:id="rId47"/>
    <p:sldId id="425" r:id="rId48"/>
    <p:sldId id="426" r:id="rId49"/>
    <p:sldId id="427" r:id="rId50"/>
    <p:sldId id="429" r:id="rId51"/>
    <p:sldId id="430" r:id="rId52"/>
    <p:sldId id="431" r:id="rId53"/>
    <p:sldId id="437" r:id="rId54"/>
    <p:sldId id="432" r:id="rId55"/>
    <p:sldId id="433" r:id="rId56"/>
    <p:sldId id="434" r:id="rId57"/>
    <p:sldId id="435" r:id="rId58"/>
    <p:sldId id="436" r:id="rId59"/>
    <p:sldId id="438" r:id="rId60"/>
    <p:sldId id="439" r:id="rId61"/>
    <p:sldId id="440" r:id="rId62"/>
    <p:sldId id="460" r:id="rId63"/>
    <p:sldId id="461" r:id="rId64"/>
    <p:sldId id="462" r:id="rId65"/>
    <p:sldId id="463" r:id="rId66"/>
    <p:sldId id="464" r:id="rId67"/>
    <p:sldId id="465" r:id="rId68"/>
    <p:sldId id="466" r:id="rId69"/>
    <p:sldId id="467" r:id="rId70"/>
    <p:sldId id="468" r:id="rId71"/>
    <p:sldId id="441" r:id="rId72"/>
    <p:sldId id="442" r:id="rId73"/>
    <p:sldId id="443" r:id="rId74"/>
    <p:sldId id="444" r:id="rId75"/>
    <p:sldId id="445" r:id="rId76"/>
    <p:sldId id="446" r:id="rId77"/>
    <p:sldId id="447" r:id="rId78"/>
    <p:sldId id="448" r:id="rId79"/>
    <p:sldId id="449" r:id="rId80"/>
    <p:sldId id="450" r:id="rId81"/>
    <p:sldId id="451" r:id="rId82"/>
    <p:sldId id="452" r:id="rId83"/>
    <p:sldId id="453" r:id="rId84"/>
    <p:sldId id="454" r:id="rId85"/>
    <p:sldId id="455" r:id="rId86"/>
    <p:sldId id="456" r:id="rId87"/>
    <p:sldId id="457" r:id="rId88"/>
    <p:sldId id="458" r:id="rId89"/>
    <p:sldId id="459" r:id="rId90"/>
    <p:sldId id="399" r:id="rId9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4" d="100"/>
          <a:sy n="64" d="100"/>
        </p:scale>
        <p:origin x="90" y="204"/>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slide" Target="slides/slide64.xml"/><Relationship Id="rId76" Type="http://schemas.openxmlformats.org/officeDocument/2006/relationships/slide" Target="slides/slide72.xml"/><Relationship Id="rId84" Type="http://schemas.openxmlformats.org/officeDocument/2006/relationships/slide" Target="slides/slide80.xml"/><Relationship Id="rId89" Type="http://schemas.openxmlformats.org/officeDocument/2006/relationships/slide" Target="slides/slide85.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slide" Target="slides/slide75.xml"/><Relationship Id="rId87" Type="http://schemas.openxmlformats.org/officeDocument/2006/relationships/slide" Target="slides/slide83.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slide" Target="slides/slide78.xml"/><Relationship Id="rId90" Type="http://schemas.openxmlformats.org/officeDocument/2006/relationships/slide" Target="slides/slide86.xml"/><Relationship Id="rId95" Type="http://schemas.openxmlformats.org/officeDocument/2006/relationships/theme" Target="theme/theme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openxmlformats.org/officeDocument/2006/relationships/presProps" Target="presProps.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0FFA7ED-4C0D-43CD-9F89-94CA4678050C}" type="datetimeFigureOut">
              <a:rPr lang="en-IN" smtClean="0"/>
              <a:pPr/>
              <a:t>10-09-2024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1D93DCE-8474-47DE-9603-678EB3E816D2}" type="slidenum">
              <a:rPr lang="en-IN" smtClean="0"/>
              <a:pPr/>
              <a:t>‹#›</a:t>
            </a:fld>
            <a:endParaRPr lang="en-IN"/>
          </a:p>
        </p:txBody>
      </p:sp>
    </p:spTree>
    <p:extLst>
      <p:ext uri="{BB962C8B-B14F-4D97-AF65-F5344CB8AC3E}">
        <p14:creationId xmlns:p14="http://schemas.microsoft.com/office/powerpoint/2010/main" val="34941456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90178" name="Rectangle 2"/>
          <p:cNvSpPr>
            <a:spLocks noGrp="1" noRot="1" noChangeAspect="1" noChangeArrowheads="1" noTextEdit="1"/>
          </p:cNvSpPr>
          <p:nvPr>
            <p:ph type="sldImg"/>
          </p:nvPr>
        </p:nvSpPr>
        <p:spPr bwMode="auto">
          <a:xfrm>
            <a:off x="200025" y="307975"/>
            <a:ext cx="6608763" cy="3717925"/>
          </a:xfrm>
          <a:prstGeom prst="rect">
            <a:avLst/>
          </a:prstGeom>
          <a:solidFill>
            <a:srgbClr val="FFFFFF"/>
          </a:solidFill>
          <a:ln>
            <a:solidFill>
              <a:srgbClr val="000000"/>
            </a:solidFill>
            <a:miter lim="800000"/>
            <a:headEnd/>
            <a:tailEnd/>
          </a:ln>
        </p:spPr>
      </p:sp>
      <p:sp>
        <p:nvSpPr>
          <p:cNvPr id="690179" name="Text Box 3"/>
          <p:cNvSpPr txBox="1">
            <a:spLocks noChangeArrowheads="1"/>
          </p:cNvSpPr>
          <p:nvPr/>
        </p:nvSpPr>
        <p:spPr bwMode="auto">
          <a:xfrm>
            <a:off x="514350" y="4387850"/>
            <a:ext cx="5984875" cy="4127500"/>
          </a:xfrm>
          <a:prstGeom prst="rect">
            <a:avLst/>
          </a:prstGeom>
          <a:noFill/>
          <a:ln w="9525">
            <a:noFill/>
            <a:miter lim="800000"/>
            <a:headEnd/>
            <a:tailEnd/>
          </a:ln>
        </p:spPr>
        <p:txBody>
          <a:bodyPr lIns="0" tIns="0" rIns="0" bIns="0"/>
          <a:lstStyle/>
          <a:p>
            <a:pPr defTabSz="931863" eaLnBrk="0" fontAlgn="base" hangingPunct="0">
              <a:spcBef>
                <a:spcPct val="0"/>
              </a:spcBef>
              <a:spcAft>
                <a:spcPct val="0"/>
              </a:spcAft>
            </a:pPr>
            <a:endParaRPr lang="en-US" sz="2400">
              <a:solidFill>
                <a:srgbClr val="000000"/>
              </a:solidFill>
              <a:latin typeface="Arial Black" pitchFamily="34" charset="0"/>
            </a:endParaRPr>
          </a:p>
        </p:txBody>
      </p:sp>
    </p:spTree>
    <p:extLst>
      <p:ext uri="{BB962C8B-B14F-4D97-AF65-F5344CB8AC3E}">
        <p14:creationId xmlns:p14="http://schemas.microsoft.com/office/powerpoint/2010/main" val="31618470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17EE42-FB12-4609-8BA3-8BBD5C269909}" type="slidenum">
              <a:rPr lang="en-US" smtClean="0"/>
              <a:pPr/>
              <a:t>34</a:t>
            </a:fld>
            <a:endParaRPr lang="en-US"/>
          </a:p>
        </p:txBody>
      </p:sp>
    </p:spTree>
    <p:extLst>
      <p:ext uri="{BB962C8B-B14F-4D97-AF65-F5344CB8AC3E}">
        <p14:creationId xmlns:p14="http://schemas.microsoft.com/office/powerpoint/2010/main" val="41424809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C1D93DCE-8474-47DE-9603-678EB3E816D2}" type="slidenum">
              <a:rPr lang="en-IN" smtClean="0"/>
              <a:pPr/>
              <a:t>57</a:t>
            </a:fld>
            <a:endParaRPr lang="en-IN"/>
          </a:p>
        </p:txBody>
      </p:sp>
    </p:spTree>
    <p:extLst>
      <p:ext uri="{BB962C8B-B14F-4D97-AF65-F5344CB8AC3E}">
        <p14:creationId xmlns:p14="http://schemas.microsoft.com/office/powerpoint/2010/main" val="15174389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FE5FF19-32C0-4A60-9364-8BD91C94A88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xmlns="" id="{305A5E52-1E3C-4B1A-90C7-3587C39D6E7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xmlns="" id="{72376566-ECC0-44D1-8C16-63F8D193C232}"/>
              </a:ext>
            </a:extLst>
          </p:cNvPr>
          <p:cNvSpPr>
            <a:spLocks noGrp="1"/>
          </p:cNvSpPr>
          <p:nvPr>
            <p:ph type="dt" sz="half" idx="10"/>
          </p:nvPr>
        </p:nvSpPr>
        <p:spPr/>
        <p:txBody>
          <a:bodyPr/>
          <a:lstStyle/>
          <a:p>
            <a:fld id="{38A6FF37-408C-487B-9E3E-E57157BA63E6}" type="datetime1">
              <a:rPr lang="en-IN" smtClean="0"/>
              <a:pPr/>
              <a:t>10-09-2024</a:t>
            </a:fld>
            <a:endParaRPr lang="en-IN"/>
          </a:p>
        </p:txBody>
      </p:sp>
      <p:sp>
        <p:nvSpPr>
          <p:cNvPr id="5" name="Footer Placeholder 4">
            <a:extLst>
              <a:ext uri="{FF2B5EF4-FFF2-40B4-BE49-F238E27FC236}">
                <a16:creationId xmlns:a16="http://schemas.microsoft.com/office/drawing/2014/main" xmlns="" id="{44787AA8-B3BE-4F99-B5EF-A7DF7613ABB2}"/>
              </a:ext>
            </a:extLst>
          </p:cNvPr>
          <p:cNvSpPr>
            <a:spLocks noGrp="1"/>
          </p:cNvSpPr>
          <p:nvPr>
            <p:ph type="ftr" sz="quarter" idx="11"/>
          </p:nvPr>
        </p:nvSpPr>
        <p:spPr/>
        <p:txBody>
          <a:bodyPr/>
          <a:lstStyle/>
          <a:p>
            <a:r>
              <a:rPr lang="en-US"/>
              <a:t>U19ITT53 / Data Warehousing &amp; Data Miming</a:t>
            </a:r>
            <a:endParaRPr lang="en-IN"/>
          </a:p>
        </p:txBody>
      </p:sp>
      <p:sp>
        <p:nvSpPr>
          <p:cNvPr id="6" name="Slide Number Placeholder 5">
            <a:extLst>
              <a:ext uri="{FF2B5EF4-FFF2-40B4-BE49-F238E27FC236}">
                <a16:creationId xmlns:a16="http://schemas.microsoft.com/office/drawing/2014/main" xmlns="" id="{23117DF5-0FC3-49C2-9C39-90D917566AAD}"/>
              </a:ext>
            </a:extLst>
          </p:cNvPr>
          <p:cNvSpPr>
            <a:spLocks noGrp="1"/>
          </p:cNvSpPr>
          <p:nvPr>
            <p:ph type="sldNum" sz="quarter" idx="12"/>
          </p:nvPr>
        </p:nvSpPr>
        <p:spPr/>
        <p:txBody>
          <a:bodyPr/>
          <a:lstStyle/>
          <a:p>
            <a:fld id="{9F007541-7122-47D0-81F7-220A90B2D1EC}" type="slidenum">
              <a:rPr lang="en-IN" smtClean="0"/>
              <a:pPr/>
              <a:t>‹#›</a:t>
            </a:fld>
            <a:endParaRPr lang="en-IN"/>
          </a:p>
        </p:txBody>
      </p:sp>
    </p:spTree>
    <p:extLst>
      <p:ext uri="{BB962C8B-B14F-4D97-AF65-F5344CB8AC3E}">
        <p14:creationId xmlns:p14="http://schemas.microsoft.com/office/powerpoint/2010/main" val="2894672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9B2F710-EC4B-47F5-904E-EC2DEB31E914}"/>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xmlns="" id="{EAEED265-1BE6-4977-BB28-BEF2EE7B9B7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4144144D-610F-4299-A7E8-55620DEABFA5}"/>
              </a:ext>
            </a:extLst>
          </p:cNvPr>
          <p:cNvSpPr>
            <a:spLocks noGrp="1"/>
          </p:cNvSpPr>
          <p:nvPr>
            <p:ph type="dt" sz="half" idx="10"/>
          </p:nvPr>
        </p:nvSpPr>
        <p:spPr/>
        <p:txBody>
          <a:bodyPr/>
          <a:lstStyle/>
          <a:p>
            <a:fld id="{6698A4B0-4094-4CF1-8B53-76A0BB453C34}" type="datetime1">
              <a:rPr lang="en-IN" smtClean="0"/>
              <a:pPr/>
              <a:t>10-09-2024</a:t>
            </a:fld>
            <a:endParaRPr lang="en-IN"/>
          </a:p>
        </p:txBody>
      </p:sp>
      <p:sp>
        <p:nvSpPr>
          <p:cNvPr id="5" name="Footer Placeholder 4">
            <a:extLst>
              <a:ext uri="{FF2B5EF4-FFF2-40B4-BE49-F238E27FC236}">
                <a16:creationId xmlns:a16="http://schemas.microsoft.com/office/drawing/2014/main" xmlns="" id="{E9D4DABF-5E58-4D5D-B3C1-D871D124F96B}"/>
              </a:ext>
            </a:extLst>
          </p:cNvPr>
          <p:cNvSpPr>
            <a:spLocks noGrp="1"/>
          </p:cNvSpPr>
          <p:nvPr>
            <p:ph type="ftr" sz="quarter" idx="11"/>
          </p:nvPr>
        </p:nvSpPr>
        <p:spPr/>
        <p:txBody>
          <a:bodyPr/>
          <a:lstStyle/>
          <a:p>
            <a:r>
              <a:rPr lang="en-US"/>
              <a:t>U19ITT53 / Data Warehousing &amp; Data Miming</a:t>
            </a:r>
            <a:endParaRPr lang="en-IN"/>
          </a:p>
        </p:txBody>
      </p:sp>
      <p:sp>
        <p:nvSpPr>
          <p:cNvPr id="6" name="Slide Number Placeholder 5">
            <a:extLst>
              <a:ext uri="{FF2B5EF4-FFF2-40B4-BE49-F238E27FC236}">
                <a16:creationId xmlns:a16="http://schemas.microsoft.com/office/drawing/2014/main" xmlns="" id="{D3187D39-8F47-4310-BB64-C7CC03DBF11D}"/>
              </a:ext>
            </a:extLst>
          </p:cNvPr>
          <p:cNvSpPr>
            <a:spLocks noGrp="1"/>
          </p:cNvSpPr>
          <p:nvPr>
            <p:ph type="sldNum" sz="quarter" idx="12"/>
          </p:nvPr>
        </p:nvSpPr>
        <p:spPr/>
        <p:txBody>
          <a:bodyPr/>
          <a:lstStyle/>
          <a:p>
            <a:fld id="{9F007541-7122-47D0-81F7-220A90B2D1EC}" type="slidenum">
              <a:rPr lang="en-IN" smtClean="0"/>
              <a:pPr/>
              <a:t>‹#›</a:t>
            </a:fld>
            <a:endParaRPr lang="en-IN"/>
          </a:p>
        </p:txBody>
      </p:sp>
    </p:spTree>
    <p:extLst>
      <p:ext uri="{BB962C8B-B14F-4D97-AF65-F5344CB8AC3E}">
        <p14:creationId xmlns:p14="http://schemas.microsoft.com/office/powerpoint/2010/main" val="17792766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8E040B94-FEDF-4C30-818C-1343D7BE13D8}"/>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xmlns="" id="{E3BEA226-69E6-4FA8-84F1-0B653F799D9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E6BAA46E-EB58-466D-8BC3-28B5F290C9C7}"/>
              </a:ext>
            </a:extLst>
          </p:cNvPr>
          <p:cNvSpPr>
            <a:spLocks noGrp="1"/>
          </p:cNvSpPr>
          <p:nvPr>
            <p:ph type="dt" sz="half" idx="10"/>
          </p:nvPr>
        </p:nvSpPr>
        <p:spPr/>
        <p:txBody>
          <a:bodyPr/>
          <a:lstStyle/>
          <a:p>
            <a:fld id="{E3E250B4-EAE9-4871-9C11-6E55CD99A3CE}" type="datetime1">
              <a:rPr lang="en-IN" smtClean="0"/>
              <a:pPr/>
              <a:t>10-09-2024</a:t>
            </a:fld>
            <a:endParaRPr lang="en-IN"/>
          </a:p>
        </p:txBody>
      </p:sp>
      <p:sp>
        <p:nvSpPr>
          <p:cNvPr id="5" name="Footer Placeholder 4">
            <a:extLst>
              <a:ext uri="{FF2B5EF4-FFF2-40B4-BE49-F238E27FC236}">
                <a16:creationId xmlns:a16="http://schemas.microsoft.com/office/drawing/2014/main" xmlns="" id="{33284900-2135-4EC0-AE12-DDDA25AC0671}"/>
              </a:ext>
            </a:extLst>
          </p:cNvPr>
          <p:cNvSpPr>
            <a:spLocks noGrp="1"/>
          </p:cNvSpPr>
          <p:nvPr>
            <p:ph type="ftr" sz="quarter" idx="11"/>
          </p:nvPr>
        </p:nvSpPr>
        <p:spPr/>
        <p:txBody>
          <a:bodyPr/>
          <a:lstStyle/>
          <a:p>
            <a:r>
              <a:rPr lang="en-US"/>
              <a:t>U19ITT53 / Data Warehousing &amp; Data Miming</a:t>
            </a:r>
            <a:endParaRPr lang="en-IN"/>
          </a:p>
        </p:txBody>
      </p:sp>
      <p:sp>
        <p:nvSpPr>
          <p:cNvPr id="6" name="Slide Number Placeholder 5">
            <a:extLst>
              <a:ext uri="{FF2B5EF4-FFF2-40B4-BE49-F238E27FC236}">
                <a16:creationId xmlns:a16="http://schemas.microsoft.com/office/drawing/2014/main" xmlns="" id="{DAC220D7-8F0D-4CB5-A293-8C0D1F04633C}"/>
              </a:ext>
            </a:extLst>
          </p:cNvPr>
          <p:cNvSpPr>
            <a:spLocks noGrp="1"/>
          </p:cNvSpPr>
          <p:nvPr>
            <p:ph type="sldNum" sz="quarter" idx="12"/>
          </p:nvPr>
        </p:nvSpPr>
        <p:spPr/>
        <p:txBody>
          <a:bodyPr/>
          <a:lstStyle/>
          <a:p>
            <a:fld id="{9F007541-7122-47D0-81F7-220A90B2D1EC}" type="slidenum">
              <a:rPr lang="en-IN" smtClean="0"/>
              <a:pPr/>
              <a:t>‹#›</a:t>
            </a:fld>
            <a:endParaRPr lang="en-IN"/>
          </a:p>
        </p:txBody>
      </p:sp>
    </p:spTree>
    <p:extLst>
      <p:ext uri="{BB962C8B-B14F-4D97-AF65-F5344CB8AC3E}">
        <p14:creationId xmlns:p14="http://schemas.microsoft.com/office/powerpoint/2010/main" val="289551552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1"/>
            <a:ext cx="9144000" cy="990600"/>
          </a:xfrm>
        </p:spPr>
        <p:txBody>
          <a:bodyPr anchor="t" anchorCtr="0"/>
          <a:lstStyle>
            <a:lvl1pPr algn="r">
              <a:defRPr sz="3175">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1996">
                <a:solidFill>
                  <a:schemeClr val="tx2"/>
                </a:solidFill>
                <a:latin typeface="+mj-lt"/>
                <a:ea typeface="+mj-ea"/>
                <a:cs typeface="+mj-cs"/>
              </a:defRPr>
            </a:lvl1pPr>
            <a:lvl2pPr marL="457203" indent="0" algn="ctr">
              <a:buNone/>
            </a:lvl2pPr>
            <a:lvl3pPr marL="914406" indent="0" algn="ctr">
              <a:buNone/>
            </a:lvl3pPr>
            <a:lvl4pPr marL="1371609" indent="0" algn="ctr">
              <a:buNone/>
            </a:lvl4pPr>
            <a:lvl5pPr marL="1828812" indent="0" algn="ctr">
              <a:buNone/>
            </a:lvl5pPr>
            <a:lvl6pPr marL="2286015" indent="0" algn="ctr">
              <a:buNone/>
            </a:lvl6pPr>
            <a:lvl7pPr marL="2743218" indent="0" algn="ctr">
              <a:buNone/>
            </a:lvl7pPr>
            <a:lvl8pPr marL="3200421" indent="0" algn="ctr">
              <a:buNone/>
            </a:lvl8pPr>
            <a:lvl9pPr marL="3657624" indent="0" algn="ctr">
              <a:buNone/>
            </a:lvl9pPr>
          </a:lstStyle>
          <a:p>
            <a:r>
              <a:rPr kumimoji="0" lang="en-US"/>
              <a:t>Click to edit Master subtitle style</a:t>
            </a:r>
          </a:p>
        </p:txBody>
      </p:sp>
      <p:sp>
        <p:nvSpPr>
          <p:cNvPr id="28" name="Date Placeholder 27"/>
          <p:cNvSpPr>
            <a:spLocks noGrp="1"/>
          </p:cNvSpPr>
          <p:nvPr>
            <p:ph type="dt" sz="half" idx="10"/>
          </p:nvPr>
        </p:nvSpPr>
        <p:spPr>
          <a:xfrm>
            <a:off x="8534400" y="6355081"/>
            <a:ext cx="3048000" cy="365760"/>
          </a:xfrm>
        </p:spPr>
        <p:txBody>
          <a:bodyPr/>
          <a:lstStyle>
            <a:lvl1pPr>
              <a:defRPr sz="1361"/>
            </a:lvl1pPr>
          </a:lstStyle>
          <a:p>
            <a:endParaRPr lang="en-US">
              <a:solidFill>
                <a:srgbClr val="464653"/>
              </a:solidFill>
            </a:endParaRPr>
          </a:p>
        </p:txBody>
      </p:sp>
      <p:sp>
        <p:nvSpPr>
          <p:cNvPr id="17" name="Footer Placeholder 16"/>
          <p:cNvSpPr>
            <a:spLocks noGrp="1"/>
          </p:cNvSpPr>
          <p:nvPr>
            <p:ph type="ftr" sz="quarter" idx="11"/>
          </p:nvPr>
        </p:nvSpPr>
        <p:spPr>
          <a:xfrm>
            <a:off x="3864864" y="6355081"/>
            <a:ext cx="4632961" cy="365760"/>
          </a:xfrm>
        </p:spPr>
        <p:txBody>
          <a:bodyPr/>
          <a:lstStyle/>
          <a:p>
            <a:endParaRPr lang="en-US">
              <a:solidFill>
                <a:srgbClr val="464653"/>
              </a:solidFill>
            </a:endParaRPr>
          </a:p>
        </p:txBody>
      </p:sp>
      <p:sp>
        <p:nvSpPr>
          <p:cNvPr id="29" name="Slide Number Placeholder 28"/>
          <p:cNvSpPr>
            <a:spLocks noGrp="1"/>
          </p:cNvSpPr>
          <p:nvPr>
            <p:ph type="sldNum" sz="quarter" idx="12"/>
          </p:nvPr>
        </p:nvSpPr>
        <p:spPr>
          <a:xfrm>
            <a:off x="1621536" y="6355081"/>
            <a:ext cx="1625600" cy="365760"/>
          </a:xfrm>
        </p:spPr>
        <p:txBody>
          <a:bodyPr/>
          <a:lstStyle/>
          <a:p>
            <a:fld id="{82355374-9C98-4423-AB27-80CD21397CCE}" type="slidenum">
              <a:rPr lang="en-US" smtClean="0">
                <a:solidFill>
                  <a:srgbClr val="464653"/>
                </a:solidFill>
              </a:rPr>
              <a:pPr/>
              <a:t>‹#›</a:t>
            </a:fld>
            <a:endParaRPr lang="en-US">
              <a:solidFill>
                <a:srgbClr val="464653"/>
              </a:solidFill>
            </a:endParaRP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lIns="91438" tIns="45719" rIns="91438" bIns="45719" anchor="ctr"/>
          <a:lstStyle/>
          <a:p>
            <a:pPr algn="ctr" fontAlgn="base">
              <a:spcBef>
                <a:spcPct val="0"/>
              </a:spcBef>
              <a:spcAft>
                <a:spcPct val="0"/>
              </a:spcAft>
            </a:pPr>
            <a:endParaRPr lang="en-US" sz="2177">
              <a:solidFill>
                <a:prstClr val="white"/>
              </a:solidFill>
            </a:endParaRPr>
          </a:p>
        </p:txBody>
      </p:sp>
      <p:sp>
        <p:nvSpPr>
          <p:cNvPr id="33" name="Rectangle 32"/>
          <p:cNvSpPr/>
          <p:nvPr/>
        </p:nvSpPr>
        <p:spPr>
          <a:xfrm>
            <a:off x="1219201"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lIns="91438" tIns="45719" rIns="91438" bIns="45719" anchor="ctr"/>
          <a:lstStyle/>
          <a:p>
            <a:pPr algn="ctr" fontAlgn="base">
              <a:spcBef>
                <a:spcPct val="0"/>
              </a:spcBef>
              <a:spcAft>
                <a:spcPct val="0"/>
              </a:spcAft>
            </a:pPr>
            <a:endParaRPr lang="en-US" sz="2177">
              <a:solidFill>
                <a:prstClr val="white"/>
              </a:solidFill>
            </a:endParaRPr>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lIns="91438" tIns="45719" rIns="91438" bIns="45719" anchor="ctr"/>
          <a:lstStyle/>
          <a:p>
            <a:pPr algn="ctr" fontAlgn="base">
              <a:spcBef>
                <a:spcPct val="0"/>
              </a:spcBef>
              <a:spcAft>
                <a:spcPct val="0"/>
              </a:spcAft>
            </a:pPr>
            <a:endParaRPr lang="en-US" sz="2177">
              <a:solidFill>
                <a:prstClr val="white"/>
              </a:solidFill>
            </a:endParaRPr>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lIns="91438" tIns="45719" rIns="91438" bIns="45719" anchor="ctr"/>
          <a:lstStyle/>
          <a:p>
            <a:pPr algn="ctr" fontAlgn="base">
              <a:spcBef>
                <a:spcPct val="0"/>
              </a:spcBef>
              <a:spcAft>
                <a:spcPct val="0"/>
              </a:spcAft>
            </a:pPr>
            <a:endParaRPr lang="en-US" sz="2177">
              <a:solidFill>
                <a:prstClr val="white"/>
              </a:solidFill>
            </a:endParaRPr>
          </a:p>
        </p:txBody>
      </p:sp>
    </p:spTree>
    <p:extLst>
      <p:ext uri="{BB962C8B-B14F-4D97-AF65-F5344CB8AC3E}">
        <p14:creationId xmlns:p14="http://schemas.microsoft.com/office/powerpoint/2010/main" val="373237752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4" name="Date Placeholder 3"/>
          <p:cNvSpPr>
            <a:spLocks noGrp="1"/>
          </p:cNvSpPr>
          <p:nvPr>
            <p:ph type="dt" sz="half" idx="10"/>
          </p:nvPr>
        </p:nvSpPr>
        <p:spPr/>
        <p:txBody>
          <a:bodyPr/>
          <a:lstStyle/>
          <a:p>
            <a:endParaRPr lang="en-US">
              <a:solidFill>
                <a:srgbClr val="464653"/>
              </a:solidFill>
            </a:endParaRPr>
          </a:p>
        </p:txBody>
      </p:sp>
      <p:sp>
        <p:nvSpPr>
          <p:cNvPr id="5" name="Footer Placeholder 4"/>
          <p:cNvSpPr>
            <a:spLocks noGrp="1"/>
          </p:cNvSpPr>
          <p:nvPr>
            <p:ph type="ftr" sz="quarter" idx="11"/>
          </p:nvPr>
        </p:nvSpPr>
        <p:spPr/>
        <p:txBody>
          <a:bodyPr/>
          <a:lstStyle/>
          <a:p>
            <a:endParaRPr lang="en-US">
              <a:solidFill>
                <a:srgbClr val="464653"/>
              </a:solidFill>
            </a:endParaRPr>
          </a:p>
        </p:txBody>
      </p:sp>
      <p:sp>
        <p:nvSpPr>
          <p:cNvPr id="6" name="Slide Number Placeholder 5"/>
          <p:cNvSpPr>
            <a:spLocks noGrp="1"/>
          </p:cNvSpPr>
          <p:nvPr>
            <p:ph type="sldNum" sz="quarter" idx="12"/>
          </p:nvPr>
        </p:nvSpPr>
        <p:spPr/>
        <p:txBody>
          <a:bodyPr/>
          <a:lstStyle/>
          <a:p>
            <a:fld id="{E3591306-41CF-4237-B2B4-5C605DD45071}" type="slidenum">
              <a:rPr lang="en-US" smtClean="0">
                <a:solidFill>
                  <a:srgbClr val="464653"/>
                </a:solidFill>
              </a:rPr>
              <a:pPr/>
              <a:t>‹#›</a:t>
            </a:fld>
            <a:endParaRPr lang="en-US">
              <a:solidFill>
                <a:srgbClr val="464653"/>
              </a:solidFill>
            </a:endParaRPr>
          </a:p>
        </p:txBody>
      </p:sp>
      <p:sp>
        <p:nvSpPr>
          <p:cNvPr id="8" name="Content Placeholder 7"/>
          <p:cNvSpPr>
            <a:spLocks noGrp="1"/>
          </p:cNvSpPr>
          <p:nvPr>
            <p:ph sz="quarter" idx="1"/>
          </p:nvPr>
        </p:nvSpPr>
        <p:spPr>
          <a:xfrm>
            <a:off x="609600" y="1219200"/>
            <a:ext cx="10972801"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extLst>
      <p:ext uri="{BB962C8B-B14F-4D97-AF65-F5344CB8AC3E}">
        <p14:creationId xmlns:p14="http://schemas.microsoft.com/office/powerpoint/2010/main" val="160116404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175" b="0" cap="none" baseline="0"/>
            </a:lvl1pPr>
          </a:lstStyle>
          <a:p>
            <a:r>
              <a:rPr kumimoji="0" lang="en-US"/>
              <a:t>Click to edit Master title style</a:t>
            </a:r>
          </a:p>
        </p:txBody>
      </p:sp>
      <p:sp>
        <p:nvSpPr>
          <p:cNvPr id="3" name="Text Placeholder 2"/>
          <p:cNvSpPr>
            <a:spLocks noGrp="1"/>
          </p:cNvSpPr>
          <p:nvPr>
            <p:ph type="body" idx="1"/>
          </p:nvPr>
        </p:nvSpPr>
        <p:spPr>
          <a:xfrm>
            <a:off x="1727199" y="4267200"/>
            <a:ext cx="9042401" cy="1143000"/>
          </a:xfrm>
        </p:spPr>
        <p:txBody>
          <a:bodyPr anchor="t" anchorCtr="0"/>
          <a:lstStyle>
            <a:lvl1pPr marL="0" indent="0" algn="r">
              <a:buNone/>
              <a:defRPr sz="1996">
                <a:solidFill>
                  <a:schemeClr val="tx1">
                    <a:tint val="75000"/>
                  </a:schemeClr>
                </a:solidFill>
              </a:defRPr>
            </a:lvl1pPr>
            <a:lvl2pPr>
              <a:buNone/>
              <a:defRPr sz="1814">
                <a:solidFill>
                  <a:schemeClr val="tx1">
                    <a:tint val="75000"/>
                  </a:schemeClr>
                </a:solidFill>
              </a:defRPr>
            </a:lvl2pPr>
            <a:lvl3pPr>
              <a:buNone/>
              <a:defRPr sz="1633">
                <a:solidFill>
                  <a:schemeClr val="tx1">
                    <a:tint val="75000"/>
                  </a:schemeClr>
                </a:solidFill>
              </a:defRPr>
            </a:lvl3pPr>
            <a:lvl4pPr>
              <a:buNone/>
              <a:defRPr sz="1361">
                <a:solidFill>
                  <a:schemeClr val="tx1">
                    <a:tint val="75000"/>
                  </a:schemeClr>
                </a:solidFill>
              </a:defRPr>
            </a:lvl4pPr>
            <a:lvl5pPr>
              <a:buNone/>
              <a:defRPr sz="1361">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1"/>
            <a:ext cx="3048000" cy="365760"/>
          </a:xfrm>
        </p:spPr>
        <p:txBody>
          <a:bodyPr/>
          <a:lstStyle/>
          <a:p>
            <a:endParaRPr lang="en-US">
              <a:solidFill>
                <a:srgbClr val="DDE9EC"/>
              </a:solidFill>
            </a:endParaRPr>
          </a:p>
        </p:txBody>
      </p:sp>
      <p:sp>
        <p:nvSpPr>
          <p:cNvPr id="5" name="Footer Placeholder 4"/>
          <p:cNvSpPr>
            <a:spLocks noGrp="1"/>
          </p:cNvSpPr>
          <p:nvPr>
            <p:ph type="ftr" sz="quarter" idx="11"/>
          </p:nvPr>
        </p:nvSpPr>
        <p:spPr>
          <a:xfrm>
            <a:off x="3864864" y="6355081"/>
            <a:ext cx="4632961" cy="365760"/>
          </a:xfrm>
        </p:spPr>
        <p:txBody>
          <a:bodyPr/>
          <a:lstStyle/>
          <a:p>
            <a:endParaRPr lang="en-US">
              <a:solidFill>
                <a:srgbClr val="DDE9EC"/>
              </a:solidFill>
            </a:endParaRPr>
          </a:p>
        </p:txBody>
      </p:sp>
      <p:sp>
        <p:nvSpPr>
          <p:cNvPr id="6" name="Slide Number Placeholder 5"/>
          <p:cNvSpPr>
            <a:spLocks noGrp="1"/>
          </p:cNvSpPr>
          <p:nvPr>
            <p:ph type="sldNum" sz="quarter" idx="12"/>
          </p:nvPr>
        </p:nvSpPr>
        <p:spPr>
          <a:xfrm>
            <a:off x="1426464" y="6355081"/>
            <a:ext cx="2027936" cy="365760"/>
          </a:xfrm>
        </p:spPr>
        <p:txBody>
          <a:bodyPr/>
          <a:lstStyle/>
          <a:p>
            <a:fld id="{6E62C3BD-70E8-4754-85A2-5423C1D25B59}" type="slidenum">
              <a:rPr lang="en-US" smtClean="0">
                <a:solidFill>
                  <a:srgbClr val="DDE9EC"/>
                </a:solidFill>
              </a:rPr>
              <a:pPr/>
              <a:t>‹#›</a:t>
            </a:fld>
            <a:endParaRPr lang="en-US">
              <a:solidFill>
                <a:srgbClr val="DDE9EC"/>
              </a:solidFill>
            </a:endParaRPr>
          </a:p>
        </p:txBody>
      </p:sp>
      <p:sp>
        <p:nvSpPr>
          <p:cNvPr id="7" name="Rectangle 6"/>
          <p:cNvSpPr/>
          <p:nvPr/>
        </p:nvSpPr>
        <p:spPr>
          <a:xfrm>
            <a:off x="1219201" y="2819401"/>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lIns="91438" tIns="45719" rIns="91438" bIns="45719" anchor="ctr"/>
          <a:lstStyle/>
          <a:p>
            <a:pPr algn="ctr" fontAlgn="base">
              <a:spcBef>
                <a:spcPct val="0"/>
              </a:spcBef>
              <a:spcAft>
                <a:spcPct val="0"/>
              </a:spcAft>
            </a:pPr>
            <a:endParaRPr lang="en-US" sz="2177">
              <a:solidFill>
                <a:prstClr val="white"/>
              </a:solidFill>
            </a:endParaRPr>
          </a:p>
        </p:txBody>
      </p:sp>
      <p:sp>
        <p:nvSpPr>
          <p:cNvPr id="8" name="Rectangle 7"/>
          <p:cNvSpPr/>
          <p:nvPr/>
        </p:nvSpPr>
        <p:spPr>
          <a:xfrm>
            <a:off x="1219200" y="2819401"/>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lIns="91438" tIns="45719" rIns="91438" bIns="45719" anchor="ctr"/>
          <a:lstStyle/>
          <a:p>
            <a:pPr algn="ctr" fontAlgn="base">
              <a:spcBef>
                <a:spcPct val="0"/>
              </a:spcBef>
              <a:spcAft>
                <a:spcPct val="0"/>
              </a:spcAft>
            </a:pPr>
            <a:endParaRPr lang="en-US" sz="2177">
              <a:solidFill>
                <a:prstClr val="white"/>
              </a:solidFill>
            </a:endParaRPr>
          </a:p>
        </p:txBody>
      </p:sp>
    </p:spTree>
    <p:extLst>
      <p:ext uri="{BB962C8B-B14F-4D97-AF65-F5344CB8AC3E}">
        <p14:creationId xmlns:p14="http://schemas.microsoft.com/office/powerpoint/2010/main" val="3055670782"/>
      </p:ext>
    </p:extLst>
  </p:cSld>
  <p:clrMapOvr>
    <a:overrideClrMapping bg1="dk1" tx1="lt1" bg2="dk2" tx2="lt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1" cy="914400"/>
          </a:xfrm>
        </p:spPr>
        <p:txBody>
          <a:bodyPr/>
          <a:lstStyle/>
          <a:p>
            <a:r>
              <a:rPr kumimoji="0" lang="en-US"/>
              <a:t>Click to edit Master title style</a:t>
            </a:r>
          </a:p>
        </p:txBody>
      </p:sp>
      <p:sp>
        <p:nvSpPr>
          <p:cNvPr id="5" name="Date Placeholder 4"/>
          <p:cNvSpPr>
            <a:spLocks noGrp="1"/>
          </p:cNvSpPr>
          <p:nvPr>
            <p:ph type="dt" sz="half" idx="10"/>
          </p:nvPr>
        </p:nvSpPr>
        <p:spPr/>
        <p:txBody>
          <a:bodyPr/>
          <a:lstStyle/>
          <a:p>
            <a:endParaRPr lang="en-US">
              <a:solidFill>
                <a:srgbClr val="464653"/>
              </a:solidFill>
            </a:endParaRPr>
          </a:p>
        </p:txBody>
      </p:sp>
      <p:sp>
        <p:nvSpPr>
          <p:cNvPr id="6" name="Footer Placeholder 5"/>
          <p:cNvSpPr>
            <a:spLocks noGrp="1"/>
          </p:cNvSpPr>
          <p:nvPr>
            <p:ph type="ftr" sz="quarter" idx="11"/>
          </p:nvPr>
        </p:nvSpPr>
        <p:spPr/>
        <p:txBody>
          <a:bodyPr/>
          <a:lstStyle/>
          <a:p>
            <a:endParaRPr lang="en-US">
              <a:solidFill>
                <a:srgbClr val="464653"/>
              </a:solidFill>
            </a:endParaRPr>
          </a:p>
        </p:txBody>
      </p:sp>
      <p:sp>
        <p:nvSpPr>
          <p:cNvPr id="7" name="Slide Number Placeholder 6"/>
          <p:cNvSpPr>
            <a:spLocks noGrp="1"/>
          </p:cNvSpPr>
          <p:nvPr>
            <p:ph type="sldNum" sz="quarter" idx="12"/>
          </p:nvPr>
        </p:nvSpPr>
        <p:spPr/>
        <p:txBody>
          <a:bodyPr/>
          <a:lstStyle/>
          <a:p>
            <a:fld id="{F5FA8B48-89DC-4465-BAC9-A0A0A569C6E4}" type="slidenum">
              <a:rPr lang="en-US" smtClean="0">
                <a:solidFill>
                  <a:srgbClr val="464653"/>
                </a:solidFill>
              </a:rPr>
              <a:pPr/>
              <a:t>‹#›</a:t>
            </a:fld>
            <a:endParaRPr lang="en-US">
              <a:solidFill>
                <a:srgbClr val="464653"/>
              </a:solidFill>
            </a:endParaRPr>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extLst>
      <p:ext uri="{BB962C8B-B14F-4D97-AF65-F5344CB8AC3E}">
        <p14:creationId xmlns:p14="http://schemas.microsoft.com/office/powerpoint/2010/main" val="166591637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1"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8" cy="685800"/>
          </a:xfrm>
          <a:noFill/>
          <a:ln>
            <a:noFill/>
          </a:ln>
        </p:spPr>
        <p:txBody>
          <a:bodyPr lIns="100794" anchor="b" anchorCtr="0">
            <a:noAutofit/>
          </a:bodyPr>
          <a:lstStyle>
            <a:lvl1pPr marL="0" indent="0">
              <a:buNone/>
              <a:defRPr sz="2359" b="1">
                <a:solidFill>
                  <a:schemeClr val="accent2"/>
                </a:solidFill>
              </a:defRPr>
            </a:lvl1pPr>
            <a:lvl2pPr>
              <a:buNone/>
              <a:defRPr sz="1996" b="1"/>
            </a:lvl2pPr>
            <a:lvl3pPr>
              <a:buNone/>
              <a:defRPr sz="1814" b="1"/>
            </a:lvl3pPr>
            <a:lvl4pPr>
              <a:buNone/>
              <a:defRPr sz="1633" b="1"/>
            </a:lvl4pPr>
            <a:lvl5pPr>
              <a:buNone/>
              <a:defRPr sz="1633"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0" y="1295400"/>
            <a:ext cx="5389033" cy="685800"/>
          </a:xfrm>
          <a:noFill/>
          <a:ln>
            <a:noFill/>
          </a:ln>
        </p:spPr>
        <p:txBody>
          <a:bodyPr lIns="100794" anchor="b" anchorCtr="0"/>
          <a:lstStyle>
            <a:lvl1pPr marL="0" indent="0">
              <a:buNone/>
              <a:defRPr sz="2359" b="1">
                <a:solidFill>
                  <a:schemeClr val="accent2"/>
                </a:solidFill>
              </a:defRPr>
            </a:lvl1pPr>
            <a:lvl2pPr>
              <a:buNone/>
              <a:defRPr sz="1996" b="1"/>
            </a:lvl2pPr>
            <a:lvl3pPr>
              <a:buNone/>
              <a:defRPr sz="1814" b="1"/>
            </a:lvl3pPr>
            <a:lvl4pPr>
              <a:buNone/>
              <a:defRPr sz="1633" b="1"/>
            </a:lvl4pPr>
            <a:lvl5pPr>
              <a:buNone/>
              <a:defRPr sz="1633" b="1"/>
            </a:lvl5pPr>
          </a:lstStyle>
          <a:p>
            <a:pPr lvl="0" eaLnBrk="1" latinLnBrk="0" hangingPunct="1"/>
            <a:r>
              <a:rPr kumimoji="0" lang="en-US"/>
              <a:t>Click to edit Master text styles</a:t>
            </a:r>
          </a:p>
        </p:txBody>
      </p:sp>
      <p:sp>
        <p:nvSpPr>
          <p:cNvPr id="7" name="Date Placeholder 6"/>
          <p:cNvSpPr>
            <a:spLocks noGrp="1"/>
          </p:cNvSpPr>
          <p:nvPr>
            <p:ph type="dt" sz="half" idx="10"/>
          </p:nvPr>
        </p:nvSpPr>
        <p:spPr/>
        <p:txBody>
          <a:bodyPr/>
          <a:lstStyle/>
          <a:p>
            <a:endParaRPr lang="en-US">
              <a:solidFill>
                <a:srgbClr val="464653"/>
              </a:solidFill>
            </a:endParaRPr>
          </a:p>
        </p:txBody>
      </p:sp>
      <p:sp>
        <p:nvSpPr>
          <p:cNvPr id="8" name="Footer Placeholder 7"/>
          <p:cNvSpPr>
            <a:spLocks noGrp="1"/>
          </p:cNvSpPr>
          <p:nvPr>
            <p:ph type="ftr" sz="quarter" idx="11"/>
          </p:nvPr>
        </p:nvSpPr>
        <p:spPr/>
        <p:txBody>
          <a:bodyPr/>
          <a:lstStyle/>
          <a:p>
            <a:endParaRPr lang="en-US">
              <a:solidFill>
                <a:srgbClr val="464653"/>
              </a:solidFill>
            </a:endParaRPr>
          </a:p>
        </p:txBody>
      </p:sp>
      <p:sp>
        <p:nvSpPr>
          <p:cNvPr id="9" name="Slide Number Placeholder 8"/>
          <p:cNvSpPr>
            <a:spLocks noGrp="1"/>
          </p:cNvSpPr>
          <p:nvPr>
            <p:ph type="sldNum" sz="quarter" idx="12"/>
          </p:nvPr>
        </p:nvSpPr>
        <p:spPr/>
        <p:txBody>
          <a:bodyPr/>
          <a:lstStyle/>
          <a:p>
            <a:fld id="{8D1949DF-800C-4A5E-B66E-220D04574B89}" type="slidenum">
              <a:rPr lang="en-US" smtClean="0">
                <a:solidFill>
                  <a:srgbClr val="464653"/>
                </a:solidFill>
              </a:rPr>
              <a:pPr/>
              <a:t>‹#›</a:t>
            </a:fld>
            <a:endParaRPr lang="en-US">
              <a:solidFill>
                <a:srgbClr val="464653"/>
              </a:solidFill>
            </a:endParaRPr>
          </a:p>
        </p:txBody>
      </p:sp>
      <p:sp>
        <p:nvSpPr>
          <p:cNvPr id="11" name="Content Placeholder 10"/>
          <p:cNvSpPr>
            <a:spLocks noGrp="1"/>
          </p:cNvSpPr>
          <p:nvPr>
            <p:ph sz="quarter" idx="2"/>
          </p:nvPr>
        </p:nvSpPr>
        <p:spPr>
          <a:xfrm>
            <a:off x="609600" y="2133601"/>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1"/>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extLst>
      <p:ext uri="{BB962C8B-B14F-4D97-AF65-F5344CB8AC3E}">
        <p14:creationId xmlns:p14="http://schemas.microsoft.com/office/powerpoint/2010/main" val="219005923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1" cy="914400"/>
          </a:xfrm>
        </p:spPr>
        <p:txBody>
          <a:bodyPr/>
          <a:lstStyle/>
          <a:p>
            <a:r>
              <a:rPr kumimoji="0" lang="en-US"/>
              <a:t>Click to edit Master title style</a:t>
            </a:r>
          </a:p>
        </p:txBody>
      </p:sp>
      <p:sp>
        <p:nvSpPr>
          <p:cNvPr id="3" name="Date Placeholder 2"/>
          <p:cNvSpPr>
            <a:spLocks noGrp="1"/>
          </p:cNvSpPr>
          <p:nvPr>
            <p:ph type="dt" sz="half" idx="10"/>
          </p:nvPr>
        </p:nvSpPr>
        <p:spPr/>
        <p:txBody>
          <a:bodyPr/>
          <a:lstStyle/>
          <a:p>
            <a:endParaRPr lang="en-US">
              <a:solidFill>
                <a:srgbClr val="464653"/>
              </a:solidFill>
            </a:endParaRPr>
          </a:p>
        </p:txBody>
      </p:sp>
      <p:sp>
        <p:nvSpPr>
          <p:cNvPr id="4" name="Footer Placeholder 3"/>
          <p:cNvSpPr>
            <a:spLocks noGrp="1"/>
          </p:cNvSpPr>
          <p:nvPr>
            <p:ph type="ftr" sz="quarter" idx="11"/>
          </p:nvPr>
        </p:nvSpPr>
        <p:spPr/>
        <p:txBody>
          <a:bodyPr/>
          <a:lstStyle/>
          <a:p>
            <a:endParaRPr lang="en-US">
              <a:solidFill>
                <a:srgbClr val="464653"/>
              </a:solidFill>
            </a:endParaRPr>
          </a:p>
        </p:txBody>
      </p:sp>
      <p:sp>
        <p:nvSpPr>
          <p:cNvPr id="5" name="Slide Number Placeholder 4"/>
          <p:cNvSpPr>
            <a:spLocks noGrp="1"/>
          </p:cNvSpPr>
          <p:nvPr>
            <p:ph type="sldNum" sz="quarter" idx="12"/>
          </p:nvPr>
        </p:nvSpPr>
        <p:spPr/>
        <p:txBody>
          <a:bodyPr/>
          <a:lstStyle/>
          <a:p>
            <a:fld id="{6B2B4670-F689-40C5-A733-CEE5E84C3D4A}" type="slidenum">
              <a:rPr lang="en-US" smtClean="0">
                <a:solidFill>
                  <a:srgbClr val="464653"/>
                </a:solidFill>
              </a:rPr>
              <a:pPr/>
              <a:t>‹#›</a:t>
            </a:fld>
            <a:endParaRPr lang="en-US">
              <a:solidFill>
                <a:srgbClr val="464653"/>
              </a:solidFill>
            </a:endParaRPr>
          </a:p>
        </p:txBody>
      </p:sp>
      <p:sp>
        <p:nvSpPr>
          <p:cNvPr id="6" name="Isosceles Triangle 5"/>
          <p:cNvSpPr>
            <a:spLocks noChangeAspect="1"/>
          </p:cNvSpPr>
          <p:nvPr/>
        </p:nvSpPr>
        <p:spPr>
          <a:xfrm rot="5400000">
            <a:off x="590609" y="6447422"/>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lIns="91438" tIns="45719" rIns="91438" bIns="45719" anchor="ctr"/>
          <a:lstStyle/>
          <a:p>
            <a:pPr algn="ctr" fontAlgn="base">
              <a:spcBef>
                <a:spcPct val="0"/>
              </a:spcBef>
              <a:spcAft>
                <a:spcPct val="0"/>
              </a:spcAft>
            </a:pPr>
            <a:endParaRPr lang="en-US" sz="2177">
              <a:solidFill>
                <a:prstClr val="white"/>
              </a:solidFill>
            </a:endParaRPr>
          </a:p>
        </p:txBody>
      </p:sp>
    </p:spTree>
    <p:extLst>
      <p:ext uri="{BB962C8B-B14F-4D97-AF65-F5344CB8AC3E}">
        <p14:creationId xmlns:p14="http://schemas.microsoft.com/office/powerpoint/2010/main" val="401892230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solidFill>
                <a:srgbClr val="464653"/>
              </a:solidFill>
            </a:endParaRPr>
          </a:p>
        </p:txBody>
      </p:sp>
      <p:sp>
        <p:nvSpPr>
          <p:cNvPr id="3" name="Footer Placeholder 2"/>
          <p:cNvSpPr>
            <a:spLocks noGrp="1"/>
          </p:cNvSpPr>
          <p:nvPr>
            <p:ph type="ftr" sz="quarter" idx="11"/>
          </p:nvPr>
        </p:nvSpPr>
        <p:spPr/>
        <p:txBody>
          <a:bodyPr/>
          <a:lstStyle/>
          <a:p>
            <a:endParaRPr lang="en-US">
              <a:solidFill>
                <a:srgbClr val="464653"/>
              </a:solidFill>
            </a:endParaRPr>
          </a:p>
        </p:txBody>
      </p:sp>
      <p:sp>
        <p:nvSpPr>
          <p:cNvPr id="4" name="Slide Number Placeholder 3"/>
          <p:cNvSpPr>
            <a:spLocks noGrp="1"/>
          </p:cNvSpPr>
          <p:nvPr>
            <p:ph type="sldNum" sz="quarter" idx="12"/>
          </p:nvPr>
        </p:nvSpPr>
        <p:spPr/>
        <p:txBody>
          <a:bodyPr/>
          <a:lstStyle/>
          <a:p>
            <a:fld id="{F79DC5B1-B7F0-470C-AB85-9E28CE096C73}" type="slidenum">
              <a:rPr lang="en-US" smtClean="0">
                <a:solidFill>
                  <a:srgbClr val="464653"/>
                </a:solidFill>
              </a:rPr>
              <a:pPr/>
              <a:t>‹#›</a:t>
            </a:fld>
            <a:endParaRPr lang="en-US">
              <a:solidFill>
                <a:srgbClr val="464653"/>
              </a:solidFill>
            </a:endParaRPr>
          </a:p>
        </p:txBody>
      </p:sp>
      <p:sp>
        <p:nvSpPr>
          <p:cNvPr id="5" name="Straight Connector 4"/>
          <p:cNvSpPr>
            <a:spLocks noChangeShapeType="1"/>
          </p:cNvSpPr>
          <p:nvPr/>
        </p:nvSpPr>
        <p:spPr bwMode="auto">
          <a:xfrm>
            <a:off x="609600" y="6353175"/>
            <a:ext cx="10972801"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38" tIns="45719" rIns="91438" bIns="45719" anchor="t" compatLnSpc="1"/>
          <a:lstStyle/>
          <a:p>
            <a:pPr eaLnBrk="0" fontAlgn="base" hangingPunct="0">
              <a:spcBef>
                <a:spcPct val="0"/>
              </a:spcBef>
              <a:spcAft>
                <a:spcPct val="0"/>
              </a:spcAft>
            </a:pPr>
            <a:endParaRPr lang="en-US" sz="2177">
              <a:solidFill>
                <a:srgbClr val="000000"/>
              </a:solidFill>
              <a:latin typeface="Times New Roman" pitchFamily="18" charset="0"/>
            </a:endParaRPr>
          </a:p>
        </p:txBody>
      </p:sp>
      <p:sp>
        <p:nvSpPr>
          <p:cNvPr id="6" name="Isosceles Triangle 5"/>
          <p:cNvSpPr>
            <a:spLocks noChangeAspect="1"/>
          </p:cNvSpPr>
          <p:nvPr/>
        </p:nvSpPr>
        <p:spPr>
          <a:xfrm rot="5400000">
            <a:off x="590609" y="6447422"/>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lIns="91438" tIns="45719" rIns="91438" bIns="45719" anchor="ctr"/>
          <a:lstStyle/>
          <a:p>
            <a:pPr algn="ctr" fontAlgn="base">
              <a:spcBef>
                <a:spcPct val="0"/>
              </a:spcBef>
              <a:spcAft>
                <a:spcPct val="0"/>
              </a:spcAft>
            </a:pPr>
            <a:endParaRPr lang="en-US" sz="2177">
              <a:solidFill>
                <a:prstClr val="white"/>
              </a:solidFill>
            </a:endParaRPr>
          </a:p>
        </p:txBody>
      </p:sp>
    </p:spTree>
    <p:extLst>
      <p:ext uri="{BB962C8B-B14F-4D97-AF65-F5344CB8AC3E}">
        <p14:creationId xmlns:p14="http://schemas.microsoft.com/office/powerpoint/2010/main" val="339676874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1996"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33">
                <a:solidFill>
                  <a:schemeClr val="tx2"/>
                </a:solidFill>
              </a:defRPr>
            </a:lvl1pPr>
            <a:lvl2pPr>
              <a:buNone/>
              <a:defRPr sz="1179"/>
            </a:lvl2pPr>
            <a:lvl3pPr>
              <a:buNone/>
              <a:defRPr sz="998"/>
            </a:lvl3pPr>
            <a:lvl4pPr>
              <a:buNone/>
              <a:defRPr sz="907"/>
            </a:lvl4pPr>
            <a:lvl5pPr>
              <a:buNone/>
              <a:defRPr sz="907"/>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endParaRPr lang="en-US">
              <a:solidFill>
                <a:srgbClr val="464653"/>
              </a:solidFill>
            </a:endParaRPr>
          </a:p>
        </p:txBody>
      </p:sp>
      <p:sp>
        <p:nvSpPr>
          <p:cNvPr id="6" name="Footer Placeholder 5"/>
          <p:cNvSpPr>
            <a:spLocks noGrp="1"/>
          </p:cNvSpPr>
          <p:nvPr>
            <p:ph type="ftr" sz="quarter" idx="11"/>
          </p:nvPr>
        </p:nvSpPr>
        <p:spPr/>
        <p:txBody>
          <a:bodyPr/>
          <a:lstStyle/>
          <a:p>
            <a:endParaRPr lang="en-US">
              <a:solidFill>
                <a:srgbClr val="464653"/>
              </a:solidFill>
            </a:endParaRPr>
          </a:p>
        </p:txBody>
      </p:sp>
      <p:sp>
        <p:nvSpPr>
          <p:cNvPr id="7" name="Slide Number Placeholder 6"/>
          <p:cNvSpPr>
            <a:spLocks noGrp="1"/>
          </p:cNvSpPr>
          <p:nvPr>
            <p:ph type="sldNum" sz="quarter" idx="12"/>
          </p:nvPr>
        </p:nvSpPr>
        <p:spPr/>
        <p:txBody>
          <a:bodyPr/>
          <a:lstStyle/>
          <a:p>
            <a:fld id="{07C616A4-6666-4500-A439-FBE4501481D4}" type="slidenum">
              <a:rPr lang="en-US" smtClean="0">
                <a:solidFill>
                  <a:srgbClr val="464653"/>
                </a:solidFill>
              </a:rPr>
              <a:pPr/>
              <a:t>‹#›</a:t>
            </a:fld>
            <a:endParaRPr lang="en-US">
              <a:solidFill>
                <a:srgbClr val="464653"/>
              </a:solidFill>
            </a:endParaRPr>
          </a:p>
        </p:txBody>
      </p:sp>
      <p:sp>
        <p:nvSpPr>
          <p:cNvPr id="8" name="Straight Connector 7"/>
          <p:cNvSpPr>
            <a:spLocks noChangeShapeType="1"/>
          </p:cNvSpPr>
          <p:nvPr/>
        </p:nvSpPr>
        <p:spPr bwMode="auto">
          <a:xfrm>
            <a:off x="609600" y="6353175"/>
            <a:ext cx="10972801"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38" tIns="45719" rIns="91438" bIns="45719" anchor="t" compatLnSpc="1"/>
          <a:lstStyle/>
          <a:p>
            <a:pPr eaLnBrk="0" fontAlgn="base" hangingPunct="0">
              <a:spcBef>
                <a:spcPct val="0"/>
              </a:spcBef>
              <a:spcAft>
                <a:spcPct val="0"/>
              </a:spcAft>
            </a:pPr>
            <a:endParaRPr lang="en-US" sz="2177">
              <a:solidFill>
                <a:srgbClr val="000000"/>
              </a:solidFill>
              <a:latin typeface="Times New Roman" pitchFamily="18" charset="0"/>
            </a:endParaRPr>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38" tIns="45719" rIns="91438" bIns="45719" anchor="t" compatLnSpc="1"/>
          <a:lstStyle/>
          <a:p>
            <a:pPr eaLnBrk="0" fontAlgn="base" hangingPunct="0">
              <a:spcBef>
                <a:spcPct val="0"/>
              </a:spcBef>
              <a:spcAft>
                <a:spcPct val="0"/>
              </a:spcAft>
            </a:pPr>
            <a:endParaRPr lang="en-US" sz="2177" dirty="0">
              <a:solidFill>
                <a:srgbClr val="000000"/>
              </a:solidFill>
              <a:latin typeface="Times New Roman" pitchFamily="18" charset="0"/>
            </a:endParaRPr>
          </a:p>
        </p:txBody>
      </p:sp>
      <p:sp>
        <p:nvSpPr>
          <p:cNvPr id="9" name="Isosceles Triangle 8"/>
          <p:cNvSpPr>
            <a:spLocks noChangeAspect="1"/>
          </p:cNvSpPr>
          <p:nvPr/>
        </p:nvSpPr>
        <p:spPr>
          <a:xfrm rot="5400000">
            <a:off x="590609" y="6447422"/>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lIns="91438" tIns="45719" rIns="91438" bIns="45719" anchor="ctr"/>
          <a:lstStyle/>
          <a:p>
            <a:pPr algn="ctr" fontAlgn="base">
              <a:spcBef>
                <a:spcPct val="0"/>
              </a:spcBef>
              <a:spcAft>
                <a:spcPct val="0"/>
              </a:spcAft>
            </a:pPr>
            <a:endParaRPr lang="en-US" sz="2177">
              <a:solidFill>
                <a:prstClr val="white"/>
              </a:solidFill>
            </a:endParaRPr>
          </a:p>
        </p:txBody>
      </p:sp>
      <p:sp>
        <p:nvSpPr>
          <p:cNvPr id="12" name="Content Placeholder 11"/>
          <p:cNvSpPr>
            <a:spLocks noGrp="1"/>
          </p:cNvSpPr>
          <p:nvPr>
            <p:ph sz="quarter" idx="1"/>
          </p:nvPr>
        </p:nvSpPr>
        <p:spPr>
          <a:xfrm>
            <a:off x="406401" y="304801"/>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extLst>
      <p:ext uri="{BB962C8B-B14F-4D97-AF65-F5344CB8AC3E}">
        <p14:creationId xmlns:p14="http://schemas.microsoft.com/office/powerpoint/2010/main" val="1752806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B9082E6-C76A-4392-9E8B-6A102ADAACC5}"/>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xmlns="" id="{C4309F33-DE94-4495-B903-F712AD19275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BCC0A87D-B221-4A54-8251-46EAD787F162}"/>
              </a:ext>
            </a:extLst>
          </p:cNvPr>
          <p:cNvSpPr>
            <a:spLocks noGrp="1"/>
          </p:cNvSpPr>
          <p:nvPr>
            <p:ph type="dt" sz="half" idx="10"/>
          </p:nvPr>
        </p:nvSpPr>
        <p:spPr/>
        <p:txBody>
          <a:bodyPr/>
          <a:lstStyle/>
          <a:p>
            <a:fld id="{CE2EEBC5-93E7-49CD-BAFA-D94F2922D2F7}" type="datetime1">
              <a:rPr lang="en-IN" smtClean="0"/>
              <a:pPr/>
              <a:t>10-09-2024</a:t>
            </a:fld>
            <a:endParaRPr lang="en-IN"/>
          </a:p>
        </p:txBody>
      </p:sp>
      <p:sp>
        <p:nvSpPr>
          <p:cNvPr id="5" name="Footer Placeholder 4">
            <a:extLst>
              <a:ext uri="{FF2B5EF4-FFF2-40B4-BE49-F238E27FC236}">
                <a16:creationId xmlns:a16="http://schemas.microsoft.com/office/drawing/2014/main" xmlns="" id="{9770EEDA-7568-4AF1-BBFF-5A6CB17A6E56}"/>
              </a:ext>
            </a:extLst>
          </p:cNvPr>
          <p:cNvSpPr>
            <a:spLocks noGrp="1"/>
          </p:cNvSpPr>
          <p:nvPr>
            <p:ph type="ftr" sz="quarter" idx="11"/>
          </p:nvPr>
        </p:nvSpPr>
        <p:spPr/>
        <p:txBody>
          <a:bodyPr/>
          <a:lstStyle/>
          <a:p>
            <a:r>
              <a:rPr lang="en-US"/>
              <a:t>U19ITT53 / Data Warehousing &amp; Data Miming</a:t>
            </a:r>
            <a:endParaRPr lang="en-IN"/>
          </a:p>
        </p:txBody>
      </p:sp>
      <p:sp>
        <p:nvSpPr>
          <p:cNvPr id="6" name="Slide Number Placeholder 5">
            <a:extLst>
              <a:ext uri="{FF2B5EF4-FFF2-40B4-BE49-F238E27FC236}">
                <a16:creationId xmlns:a16="http://schemas.microsoft.com/office/drawing/2014/main" xmlns="" id="{BB59D8E0-848B-473E-A56D-C9B9ABFB7153}"/>
              </a:ext>
            </a:extLst>
          </p:cNvPr>
          <p:cNvSpPr>
            <a:spLocks noGrp="1"/>
          </p:cNvSpPr>
          <p:nvPr>
            <p:ph type="sldNum" sz="quarter" idx="12"/>
          </p:nvPr>
        </p:nvSpPr>
        <p:spPr/>
        <p:txBody>
          <a:bodyPr/>
          <a:lstStyle/>
          <a:p>
            <a:fld id="{9F007541-7122-47D0-81F7-220A90B2D1EC}" type="slidenum">
              <a:rPr lang="en-IN" smtClean="0"/>
              <a:pPr/>
              <a:t>‹#›</a:t>
            </a:fld>
            <a:endParaRPr lang="en-IN"/>
          </a:p>
        </p:txBody>
      </p:sp>
    </p:spTree>
    <p:extLst>
      <p:ext uri="{BB962C8B-B14F-4D97-AF65-F5344CB8AC3E}">
        <p14:creationId xmlns:p14="http://schemas.microsoft.com/office/powerpoint/2010/main" val="134617833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7"/>
            <a:ext cx="10972801" cy="674688"/>
          </a:xfrm>
          <a:ln>
            <a:solidFill>
              <a:schemeClr val="accent1"/>
            </a:solidFill>
          </a:ln>
        </p:spPr>
        <p:txBody>
          <a:bodyPr lIns="302383" anchor="ctr"/>
          <a:lstStyle>
            <a:lvl1pPr algn="r">
              <a:buNone/>
              <a:defRPr sz="1996"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1" cy="4270248"/>
          </a:xfrm>
          <a:solidFill>
            <a:schemeClr val="tx1">
              <a:shade val="50000"/>
            </a:schemeClr>
          </a:solidFill>
          <a:ln>
            <a:noFill/>
          </a:ln>
          <a:effectLst/>
        </p:spPr>
        <p:txBody>
          <a:bodyPr/>
          <a:lstStyle>
            <a:lvl1pPr marL="0" indent="0">
              <a:spcBef>
                <a:spcPts val="600"/>
              </a:spcBef>
              <a:buNone/>
              <a:defRPr sz="3175"/>
            </a:lvl1pPr>
          </a:lstStyle>
          <a:p>
            <a:r>
              <a:rPr kumimoji="0" lang="en-US"/>
              <a:t>Click icon to add picture</a:t>
            </a:r>
            <a:endParaRPr kumimoji="0" lang="en-US" dirty="0"/>
          </a:p>
        </p:txBody>
      </p:sp>
      <p:sp>
        <p:nvSpPr>
          <p:cNvPr id="4" name="Text Placeholder 3"/>
          <p:cNvSpPr>
            <a:spLocks noGrp="1"/>
          </p:cNvSpPr>
          <p:nvPr>
            <p:ph type="body" sz="half" idx="2"/>
          </p:nvPr>
        </p:nvSpPr>
        <p:spPr>
          <a:xfrm>
            <a:off x="609600" y="1219200"/>
            <a:ext cx="10972801" cy="533400"/>
          </a:xfrm>
        </p:spPr>
        <p:txBody>
          <a:bodyPr anchor="ctr" anchorCtr="0"/>
          <a:lstStyle>
            <a:lvl1pPr marL="0" indent="0" algn="l">
              <a:buFontTx/>
              <a:buNone/>
              <a:defRPr sz="1361"/>
            </a:lvl1pPr>
            <a:lvl2pPr>
              <a:defRPr sz="1179"/>
            </a:lvl2pPr>
            <a:lvl3pPr>
              <a:defRPr sz="998"/>
            </a:lvl3pPr>
            <a:lvl4pPr>
              <a:defRPr sz="907"/>
            </a:lvl4pPr>
            <a:lvl5pPr>
              <a:defRPr sz="907"/>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endParaRPr lang="en-US">
              <a:solidFill>
                <a:srgbClr val="DDE9EC"/>
              </a:solidFill>
            </a:endParaRPr>
          </a:p>
        </p:txBody>
      </p:sp>
      <p:sp>
        <p:nvSpPr>
          <p:cNvPr id="6" name="Footer Placeholder 5"/>
          <p:cNvSpPr>
            <a:spLocks noGrp="1"/>
          </p:cNvSpPr>
          <p:nvPr>
            <p:ph type="ftr" sz="quarter" idx="11"/>
          </p:nvPr>
        </p:nvSpPr>
        <p:spPr/>
        <p:txBody>
          <a:bodyPr/>
          <a:lstStyle/>
          <a:p>
            <a:endParaRPr lang="en-US">
              <a:solidFill>
                <a:srgbClr val="DDE9EC"/>
              </a:solidFill>
            </a:endParaRPr>
          </a:p>
        </p:txBody>
      </p:sp>
      <p:sp>
        <p:nvSpPr>
          <p:cNvPr id="7" name="Slide Number Placeholder 6"/>
          <p:cNvSpPr>
            <a:spLocks noGrp="1"/>
          </p:cNvSpPr>
          <p:nvPr>
            <p:ph type="sldNum" sz="quarter" idx="12"/>
          </p:nvPr>
        </p:nvSpPr>
        <p:spPr/>
        <p:txBody>
          <a:bodyPr/>
          <a:lstStyle/>
          <a:p>
            <a:fld id="{BF57C077-F7F1-4D2F-BCC7-B4CF325FA706}" type="slidenum">
              <a:rPr lang="en-US" smtClean="0">
                <a:solidFill>
                  <a:srgbClr val="DDE9EC"/>
                </a:solidFill>
              </a:rPr>
              <a:pPr/>
              <a:t>‹#›</a:t>
            </a:fld>
            <a:endParaRPr lang="en-US">
              <a:solidFill>
                <a:srgbClr val="DDE9EC"/>
              </a:solidFill>
            </a:endParaRPr>
          </a:p>
        </p:txBody>
      </p:sp>
      <p:sp>
        <p:nvSpPr>
          <p:cNvPr id="8" name="Straight Connector 7"/>
          <p:cNvSpPr>
            <a:spLocks noChangeShapeType="1"/>
          </p:cNvSpPr>
          <p:nvPr/>
        </p:nvSpPr>
        <p:spPr bwMode="auto">
          <a:xfrm>
            <a:off x="609600" y="6353175"/>
            <a:ext cx="10972801"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38" tIns="45719" rIns="91438" bIns="45719" anchor="t" compatLnSpc="1"/>
          <a:lstStyle/>
          <a:p>
            <a:pPr eaLnBrk="0" fontAlgn="base" hangingPunct="0">
              <a:spcBef>
                <a:spcPct val="0"/>
              </a:spcBef>
              <a:spcAft>
                <a:spcPct val="0"/>
              </a:spcAft>
            </a:pPr>
            <a:endParaRPr lang="en-US" sz="2177">
              <a:solidFill>
                <a:srgbClr val="000000"/>
              </a:solidFill>
              <a:latin typeface="Times New Roman" pitchFamily="18" charset="0"/>
            </a:endParaRPr>
          </a:p>
        </p:txBody>
      </p:sp>
      <p:sp>
        <p:nvSpPr>
          <p:cNvPr id="9" name="Isosceles Triangle 8"/>
          <p:cNvSpPr>
            <a:spLocks noChangeAspect="1"/>
          </p:cNvSpPr>
          <p:nvPr/>
        </p:nvSpPr>
        <p:spPr>
          <a:xfrm rot="5400000">
            <a:off x="590609" y="6447422"/>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lIns="91438" tIns="45719" rIns="91438" bIns="45719" anchor="ctr"/>
          <a:lstStyle/>
          <a:p>
            <a:pPr algn="ctr" fontAlgn="base">
              <a:spcBef>
                <a:spcPct val="0"/>
              </a:spcBef>
              <a:spcAft>
                <a:spcPct val="0"/>
              </a:spcAft>
            </a:pPr>
            <a:endParaRPr lang="en-US" sz="2177">
              <a:solidFill>
                <a:prstClr val="white"/>
              </a:solidFill>
            </a:endParaRPr>
          </a:p>
        </p:txBody>
      </p:sp>
      <p:sp>
        <p:nvSpPr>
          <p:cNvPr id="10" name="Rectangle 9"/>
          <p:cNvSpPr/>
          <p:nvPr/>
        </p:nvSpPr>
        <p:spPr>
          <a:xfrm>
            <a:off x="609600" y="500856"/>
            <a:ext cx="243841"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lIns="91438" tIns="45719" rIns="91438" bIns="45719" anchor="ctr"/>
          <a:lstStyle/>
          <a:p>
            <a:pPr algn="ctr" fontAlgn="base">
              <a:spcBef>
                <a:spcPct val="0"/>
              </a:spcBef>
              <a:spcAft>
                <a:spcPct val="0"/>
              </a:spcAft>
            </a:pPr>
            <a:endParaRPr lang="en-US" sz="2177">
              <a:solidFill>
                <a:prstClr val="white"/>
              </a:solidFill>
            </a:endParaRPr>
          </a:p>
        </p:txBody>
      </p:sp>
    </p:spTree>
    <p:extLst>
      <p:ext uri="{BB962C8B-B14F-4D97-AF65-F5344CB8AC3E}">
        <p14:creationId xmlns:p14="http://schemas.microsoft.com/office/powerpoint/2010/main" val="3954702280"/>
      </p:ext>
    </p:extLst>
  </p:cSld>
  <p:clrMapOvr>
    <a:overrideClrMapping bg1="dk1" tx1="lt1" bg2="dk2" tx2="lt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endParaRPr lang="en-US">
              <a:solidFill>
                <a:srgbClr val="464653"/>
              </a:solidFill>
            </a:endParaRPr>
          </a:p>
        </p:txBody>
      </p:sp>
      <p:sp>
        <p:nvSpPr>
          <p:cNvPr id="5" name="Footer Placeholder 4"/>
          <p:cNvSpPr>
            <a:spLocks noGrp="1"/>
          </p:cNvSpPr>
          <p:nvPr>
            <p:ph type="ftr" sz="quarter" idx="11"/>
          </p:nvPr>
        </p:nvSpPr>
        <p:spPr/>
        <p:txBody>
          <a:bodyPr/>
          <a:lstStyle/>
          <a:p>
            <a:endParaRPr lang="en-US">
              <a:solidFill>
                <a:srgbClr val="464653"/>
              </a:solidFill>
            </a:endParaRPr>
          </a:p>
        </p:txBody>
      </p:sp>
      <p:sp>
        <p:nvSpPr>
          <p:cNvPr id="6" name="Slide Number Placeholder 5"/>
          <p:cNvSpPr>
            <a:spLocks noGrp="1"/>
          </p:cNvSpPr>
          <p:nvPr>
            <p:ph type="sldNum" sz="quarter" idx="12"/>
          </p:nvPr>
        </p:nvSpPr>
        <p:spPr/>
        <p:txBody>
          <a:bodyPr/>
          <a:lstStyle/>
          <a:p>
            <a:fld id="{FC90B2B2-BD3D-46B3-80C7-95FCC1AB6F85}" type="slidenum">
              <a:rPr lang="en-US" smtClean="0">
                <a:solidFill>
                  <a:srgbClr val="464653"/>
                </a:solidFill>
              </a:rPr>
              <a:pPr/>
              <a:t>‹#›</a:t>
            </a:fld>
            <a:endParaRPr lang="en-US">
              <a:solidFill>
                <a:srgbClr val="464653"/>
              </a:solidFill>
            </a:endParaRPr>
          </a:p>
        </p:txBody>
      </p:sp>
    </p:spTree>
    <p:extLst>
      <p:ext uri="{BB962C8B-B14F-4D97-AF65-F5344CB8AC3E}">
        <p14:creationId xmlns:p14="http://schemas.microsoft.com/office/powerpoint/2010/main" val="422519183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1"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1" y="274639"/>
            <a:ext cx="8026399"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endParaRPr lang="en-US">
              <a:solidFill>
                <a:srgbClr val="464653"/>
              </a:solidFill>
            </a:endParaRPr>
          </a:p>
        </p:txBody>
      </p:sp>
      <p:sp>
        <p:nvSpPr>
          <p:cNvPr id="5" name="Footer Placeholder 4"/>
          <p:cNvSpPr>
            <a:spLocks noGrp="1"/>
          </p:cNvSpPr>
          <p:nvPr>
            <p:ph type="ftr" sz="quarter" idx="11"/>
          </p:nvPr>
        </p:nvSpPr>
        <p:spPr/>
        <p:txBody>
          <a:bodyPr/>
          <a:lstStyle/>
          <a:p>
            <a:endParaRPr lang="en-US">
              <a:solidFill>
                <a:srgbClr val="464653"/>
              </a:solidFill>
            </a:endParaRPr>
          </a:p>
        </p:txBody>
      </p:sp>
      <p:sp>
        <p:nvSpPr>
          <p:cNvPr id="6" name="Slide Number Placeholder 5"/>
          <p:cNvSpPr>
            <a:spLocks noGrp="1"/>
          </p:cNvSpPr>
          <p:nvPr>
            <p:ph type="sldNum" sz="quarter" idx="12"/>
          </p:nvPr>
        </p:nvSpPr>
        <p:spPr/>
        <p:txBody>
          <a:bodyPr/>
          <a:lstStyle/>
          <a:p>
            <a:fld id="{D1899F9D-BE20-491A-97A8-3020D519ABE3}" type="slidenum">
              <a:rPr lang="en-US" smtClean="0">
                <a:solidFill>
                  <a:srgbClr val="464653"/>
                </a:solidFill>
              </a:rPr>
              <a:pPr/>
              <a:t>‹#›</a:t>
            </a:fld>
            <a:endParaRPr lang="en-US">
              <a:solidFill>
                <a:srgbClr val="464653"/>
              </a:solidFill>
            </a:endParaRPr>
          </a:p>
        </p:txBody>
      </p:sp>
      <p:sp>
        <p:nvSpPr>
          <p:cNvPr id="7" name="Straight Connector 6"/>
          <p:cNvSpPr>
            <a:spLocks noChangeShapeType="1"/>
          </p:cNvSpPr>
          <p:nvPr/>
        </p:nvSpPr>
        <p:spPr bwMode="auto">
          <a:xfrm>
            <a:off x="609600" y="6353175"/>
            <a:ext cx="10972801"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38" tIns="45719" rIns="91438" bIns="45719" anchor="t" compatLnSpc="1"/>
          <a:lstStyle/>
          <a:p>
            <a:pPr eaLnBrk="0" fontAlgn="base" hangingPunct="0">
              <a:spcBef>
                <a:spcPct val="0"/>
              </a:spcBef>
              <a:spcAft>
                <a:spcPct val="0"/>
              </a:spcAft>
            </a:pPr>
            <a:endParaRPr lang="en-US" sz="2177">
              <a:solidFill>
                <a:srgbClr val="000000"/>
              </a:solidFill>
              <a:latin typeface="Times New Roman" pitchFamily="18" charset="0"/>
            </a:endParaRPr>
          </a:p>
        </p:txBody>
      </p:sp>
      <p:sp>
        <p:nvSpPr>
          <p:cNvPr id="8" name="Isosceles Triangle 7"/>
          <p:cNvSpPr>
            <a:spLocks noChangeAspect="1"/>
          </p:cNvSpPr>
          <p:nvPr/>
        </p:nvSpPr>
        <p:spPr>
          <a:xfrm rot="5400000">
            <a:off x="590609" y="6447422"/>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lIns="91438" tIns="45719" rIns="91438" bIns="45719" anchor="ctr"/>
          <a:lstStyle/>
          <a:p>
            <a:pPr algn="ctr" fontAlgn="base">
              <a:spcBef>
                <a:spcPct val="0"/>
              </a:spcBef>
              <a:spcAft>
                <a:spcPct val="0"/>
              </a:spcAft>
            </a:pPr>
            <a:endParaRPr lang="en-US" sz="2177">
              <a:solidFill>
                <a:prstClr val="white"/>
              </a:solidFill>
            </a:endParaRPr>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38" tIns="45719" rIns="91438" bIns="45719" anchor="t" compatLnSpc="1"/>
          <a:lstStyle/>
          <a:p>
            <a:pPr eaLnBrk="0" fontAlgn="base" hangingPunct="0">
              <a:spcBef>
                <a:spcPct val="0"/>
              </a:spcBef>
              <a:spcAft>
                <a:spcPct val="0"/>
              </a:spcAft>
            </a:pPr>
            <a:endParaRPr lang="en-US" sz="2177">
              <a:solidFill>
                <a:srgbClr val="000000"/>
              </a:solidFill>
              <a:latin typeface="Times New Roman" pitchFamily="18" charset="0"/>
            </a:endParaRPr>
          </a:p>
        </p:txBody>
      </p:sp>
    </p:spTree>
    <p:extLst>
      <p:ext uri="{BB962C8B-B14F-4D97-AF65-F5344CB8AC3E}">
        <p14:creationId xmlns:p14="http://schemas.microsoft.com/office/powerpoint/2010/main" val="270149430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1"/>
            <a:ext cx="9144000" cy="990600"/>
          </a:xfrm>
        </p:spPr>
        <p:txBody>
          <a:bodyPr anchor="t" anchorCtr="0"/>
          <a:lstStyle>
            <a:lvl1pPr algn="r">
              <a:defRPr sz="3175">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1996">
                <a:solidFill>
                  <a:schemeClr val="tx2"/>
                </a:solidFill>
                <a:latin typeface="+mj-lt"/>
                <a:ea typeface="+mj-ea"/>
                <a:cs typeface="+mj-cs"/>
              </a:defRPr>
            </a:lvl1pPr>
            <a:lvl2pPr marL="457203" indent="0" algn="ctr">
              <a:buNone/>
            </a:lvl2pPr>
            <a:lvl3pPr marL="914406" indent="0" algn="ctr">
              <a:buNone/>
            </a:lvl3pPr>
            <a:lvl4pPr marL="1371609" indent="0" algn="ctr">
              <a:buNone/>
            </a:lvl4pPr>
            <a:lvl5pPr marL="1828812" indent="0" algn="ctr">
              <a:buNone/>
            </a:lvl5pPr>
            <a:lvl6pPr marL="2286015" indent="0" algn="ctr">
              <a:buNone/>
            </a:lvl6pPr>
            <a:lvl7pPr marL="2743218" indent="0" algn="ctr">
              <a:buNone/>
            </a:lvl7pPr>
            <a:lvl8pPr marL="3200421" indent="0" algn="ctr">
              <a:buNone/>
            </a:lvl8pPr>
            <a:lvl9pPr marL="3657624" indent="0" algn="ctr">
              <a:buNone/>
            </a:lvl9pPr>
          </a:lstStyle>
          <a:p>
            <a:r>
              <a:rPr kumimoji="0" lang="en-US"/>
              <a:t>Click to edit Master subtitle style</a:t>
            </a:r>
          </a:p>
        </p:txBody>
      </p:sp>
      <p:sp>
        <p:nvSpPr>
          <p:cNvPr id="28" name="Date Placeholder 27"/>
          <p:cNvSpPr>
            <a:spLocks noGrp="1"/>
          </p:cNvSpPr>
          <p:nvPr>
            <p:ph type="dt" sz="half" idx="10"/>
          </p:nvPr>
        </p:nvSpPr>
        <p:spPr>
          <a:xfrm>
            <a:off x="8534400" y="6355081"/>
            <a:ext cx="3048000" cy="365760"/>
          </a:xfrm>
        </p:spPr>
        <p:txBody>
          <a:bodyPr/>
          <a:lstStyle>
            <a:lvl1pPr>
              <a:defRPr sz="1361"/>
            </a:lvl1pPr>
          </a:lstStyle>
          <a:p>
            <a:endParaRPr lang="en-US">
              <a:solidFill>
                <a:srgbClr val="464653"/>
              </a:solidFill>
            </a:endParaRPr>
          </a:p>
        </p:txBody>
      </p:sp>
      <p:sp>
        <p:nvSpPr>
          <p:cNvPr id="17" name="Footer Placeholder 16"/>
          <p:cNvSpPr>
            <a:spLocks noGrp="1"/>
          </p:cNvSpPr>
          <p:nvPr>
            <p:ph type="ftr" sz="quarter" idx="11"/>
          </p:nvPr>
        </p:nvSpPr>
        <p:spPr>
          <a:xfrm>
            <a:off x="3864864" y="6355081"/>
            <a:ext cx="4632961" cy="365760"/>
          </a:xfrm>
        </p:spPr>
        <p:txBody>
          <a:bodyPr/>
          <a:lstStyle/>
          <a:p>
            <a:endParaRPr lang="en-US">
              <a:solidFill>
                <a:srgbClr val="464653"/>
              </a:solidFill>
            </a:endParaRPr>
          </a:p>
        </p:txBody>
      </p:sp>
      <p:sp>
        <p:nvSpPr>
          <p:cNvPr id="29" name="Slide Number Placeholder 28"/>
          <p:cNvSpPr>
            <a:spLocks noGrp="1"/>
          </p:cNvSpPr>
          <p:nvPr>
            <p:ph type="sldNum" sz="quarter" idx="12"/>
          </p:nvPr>
        </p:nvSpPr>
        <p:spPr>
          <a:xfrm>
            <a:off x="1621536" y="6355081"/>
            <a:ext cx="1625600" cy="365760"/>
          </a:xfrm>
        </p:spPr>
        <p:txBody>
          <a:bodyPr/>
          <a:lstStyle/>
          <a:p>
            <a:fld id="{82355374-9C98-4423-AB27-80CD21397CCE}" type="slidenum">
              <a:rPr lang="en-US" smtClean="0">
                <a:solidFill>
                  <a:srgbClr val="464653"/>
                </a:solidFill>
              </a:rPr>
              <a:pPr/>
              <a:t>‹#›</a:t>
            </a:fld>
            <a:endParaRPr lang="en-US">
              <a:solidFill>
                <a:srgbClr val="464653"/>
              </a:solidFill>
            </a:endParaRP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lIns="91438" tIns="45719" rIns="91438" bIns="45719" anchor="ctr"/>
          <a:lstStyle/>
          <a:p>
            <a:pPr algn="ctr" fontAlgn="base">
              <a:spcBef>
                <a:spcPct val="0"/>
              </a:spcBef>
              <a:spcAft>
                <a:spcPct val="0"/>
              </a:spcAft>
            </a:pPr>
            <a:endParaRPr lang="en-US" sz="2177">
              <a:solidFill>
                <a:prstClr val="white"/>
              </a:solidFill>
            </a:endParaRPr>
          </a:p>
        </p:txBody>
      </p:sp>
      <p:sp>
        <p:nvSpPr>
          <p:cNvPr id="33" name="Rectangle 32"/>
          <p:cNvSpPr/>
          <p:nvPr/>
        </p:nvSpPr>
        <p:spPr>
          <a:xfrm>
            <a:off x="1219201"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lIns="91438" tIns="45719" rIns="91438" bIns="45719" anchor="ctr"/>
          <a:lstStyle/>
          <a:p>
            <a:pPr algn="ctr" fontAlgn="base">
              <a:spcBef>
                <a:spcPct val="0"/>
              </a:spcBef>
              <a:spcAft>
                <a:spcPct val="0"/>
              </a:spcAft>
            </a:pPr>
            <a:endParaRPr lang="en-US" sz="2177">
              <a:solidFill>
                <a:prstClr val="white"/>
              </a:solidFill>
            </a:endParaRPr>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lIns="91438" tIns="45719" rIns="91438" bIns="45719" anchor="ctr"/>
          <a:lstStyle/>
          <a:p>
            <a:pPr algn="ctr" fontAlgn="base">
              <a:spcBef>
                <a:spcPct val="0"/>
              </a:spcBef>
              <a:spcAft>
                <a:spcPct val="0"/>
              </a:spcAft>
            </a:pPr>
            <a:endParaRPr lang="en-US" sz="2177">
              <a:solidFill>
                <a:prstClr val="white"/>
              </a:solidFill>
            </a:endParaRPr>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lIns="91438" tIns="45719" rIns="91438" bIns="45719" anchor="ctr"/>
          <a:lstStyle/>
          <a:p>
            <a:pPr algn="ctr" fontAlgn="base">
              <a:spcBef>
                <a:spcPct val="0"/>
              </a:spcBef>
              <a:spcAft>
                <a:spcPct val="0"/>
              </a:spcAft>
            </a:pPr>
            <a:endParaRPr lang="en-US" sz="2177">
              <a:solidFill>
                <a:prstClr val="white"/>
              </a:solidFill>
            </a:endParaRPr>
          </a:p>
        </p:txBody>
      </p:sp>
    </p:spTree>
    <p:extLst>
      <p:ext uri="{BB962C8B-B14F-4D97-AF65-F5344CB8AC3E}">
        <p14:creationId xmlns:p14="http://schemas.microsoft.com/office/powerpoint/2010/main" val="145599929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4" name="Date Placeholder 3"/>
          <p:cNvSpPr>
            <a:spLocks noGrp="1"/>
          </p:cNvSpPr>
          <p:nvPr>
            <p:ph type="dt" sz="half" idx="10"/>
          </p:nvPr>
        </p:nvSpPr>
        <p:spPr/>
        <p:txBody>
          <a:bodyPr/>
          <a:lstStyle/>
          <a:p>
            <a:endParaRPr lang="en-US">
              <a:solidFill>
                <a:srgbClr val="464653"/>
              </a:solidFill>
            </a:endParaRPr>
          </a:p>
        </p:txBody>
      </p:sp>
      <p:sp>
        <p:nvSpPr>
          <p:cNvPr id="5" name="Footer Placeholder 4"/>
          <p:cNvSpPr>
            <a:spLocks noGrp="1"/>
          </p:cNvSpPr>
          <p:nvPr>
            <p:ph type="ftr" sz="quarter" idx="11"/>
          </p:nvPr>
        </p:nvSpPr>
        <p:spPr/>
        <p:txBody>
          <a:bodyPr/>
          <a:lstStyle/>
          <a:p>
            <a:endParaRPr lang="en-US">
              <a:solidFill>
                <a:srgbClr val="464653"/>
              </a:solidFill>
            </a:endParaRPr>
          </a:p>
        </p:txBody>
      </p:sp>
      <p:sp>
        <p:nvSpPr>
          <p:cNvPr id="6" name="Slide Number Placeholder 5"/>
          <p:cNvSpPr>
            <a:spLocks noGrp="1"/>
          </p:cNvSpPr>
          <p:nvPr>
            <p:ph type="sldNum" sz="quarter" idx="12"/>
          </p:nvPr>
        </p:nvSpPr>
        <p:spPr/>
        <p:txBody>
          <a:bodyPr/>
          <a:lstStyle/>
          <a:p>
            <a:fld id="{E3591306-41CF-4237-B2B4-5C605DD45071}" type="slidenum">
              <a:rPr lang="en-US" smtClean="0">
                <a:solidFill>
                  <a:srgbClr val="464653"/>
                </a:solidFill>
              </a:rPr>
              <a:pPr/>
              <a:t>‹#›</a:t>
            </a:fld>
            <a:endParaRPr lang="en-US">
              <a:solidFill>
                <a:srgbClr val="464653"/>
              </a:solidFill>
            </a:endParaRPr>
          </a:p>
        </p:txBody>
      </p:sp>
      <p:sp>
        <p:nvSpPr>
          <p:cNvPr id="8" name="Content Placeholder 7"/>
          <p:cNvSpPr>
            <a:spLocks noGrp="1"/>
          </p:cNvSpPr>
          <p:nvPr>
            <p:ph sz="quarter" idx="1"/>
          </p:nvPr>
        </p:nvSpPr>
        <p:spPr>
          <a:xfrm>
            <a:off x="609600" y="1219200"/>
            <a:ext cx="10972801"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extLst>
      <p:ext uri="{BB962C8B-B14F-4D97-AF65-F5344CB8AC3E}">
        <p14:creationId xmlns:p14="http://schemas.microsoft.com/office/powerpoint/2010/main" val="353486729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175" b="0" cap="none" baseline="0"/>
            </a:lvl1pPr>
          </a:lstStyle>
          <a:p>
            <a:r>
              <a:rPr kumimoji="0" lang="en-US"/>
              <a:t>Click to edit Master title style</a:t>
            </a:r>
          </a:p>
        </p:txBody>
      </p:sp>
      <p:sp>
        <p:nvSpPr>
          <p:cNvPr id="3" name="Text Placeholder 2"/>
          <p:cNvSpPr>
            <a:spLocks noGrp="1"/>
          </p:cNvSpPr>
          <p:nvPr>
            <p:ph type="body" idx="1"/>
          </p:nvPr>
        </p:nvSpPr>
        <p:spPr>
          <a:xfrm>
            <a:off x="1727199" y="4267200"/>
            <a:ext cx="9042401" cy="1143000"/>
          </a:xfrm>
        </p:spPr>
        <p:txBody>
          <a:bodyPr anchor="t" anchorCtr="0"/>
          <a:lstStyle>
            <a:lvl1pPr marL="0" indent="0" algn="r">
              <a:buNone/>
              <a:defRPr sz="1996">
                <a:solidFill>
                  <a:schemeClr val="tx1">
                    <a:tint val="75000"/>
                  </a:schemeClr>
                </a:solidFill>
              </a:defRPr>
            </a:lvl1pPr>
            <a:lvl2pPr>
              <a:buNone/>
              <a:defRPr sz="1814">
                <a:solidFill>
                  <a:schemeClr val="tx1">
                    <a:tint val="75000"/>
                  </a:schemeClr>
                </a:solidFill>
              </a:defRPr>
            </a:lvl2pPr>
            <a:lvl3pPr>
              <a:buNone/>
              <a:defRPr sz="1633">
                <a:solidFill>
                  <a:schemeClr val="tx1">
                    <a:tint val="75000"/>
                  </a:schemeClr>
                </a:solidFill>
              </a:defRPr>
            </a:lvl3pPr>
            <a:lvl4pPr>
              <a:buNone/>
              <a:defRPr sz="1361">
                <a:solidFill>
                  <a:schemeClr val="tx1">
                    <a:tint val="75000"/>
                  </a:schemeClr>
                </a:solidFill>
              </a:defRPr>
            </a:lvl4pPr>
            <a:lvl5pPr>
              <a:buNone/>
              <a:defRPr sz="1361">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1"/>
            <a:ext cx="3048000" cy="365760"/>
          </a:xfrm>
        </p:spPr>
        <p:txBody>
          <a:bodyPr/>
          <a:lstStyle/>
          <a:p>
            <a:endParaRPr lang="en-US">
              <a:solidFill>
                <a:srgbClr val="DDE9EC"/>
              </a:solidFill>
            </a:endParaRPr>
          </a:p>
        </p:txBody>
      </p:sp>
      <p:sp>
        <p:nvSpPr>
          <p:cNvPr id="5" name="Footer Placeholder 4"/>
          <p:cNvSpPr>
            <a:spLocks noGrp="1"/>
          </p:cNvSpPr>
          <p:nvPr>
            <p:ph type="ftr" sz="quarter" idx="11"/>
          </p:nvPr>
        </p:nvSpPr>
        <p:spPr>
          <a:xfrm>
            <a:off x="3864864" y="6355081"/>
            <a:ext cx="4632961" cy="365760"/>
          </a:xfrm>
        </p:spPr>
        <p:txBody>
          <a:bodyPr/>
          <a:lstStyle/>
          <a:p>
            <a:endParaRPr lang="en-US">
              <a:solidFill>
                <a:srgbClr val="DDE9EC"/>
              </a:solidFill>
            </a:endParaRPr>
          </a:p>
        </p:txBody>
      </p:sp>
      <p:sp>
        <p:nvSpPr>
          <p:cNvPr id="6" name="Slide Number Placeholder 5"/>
          <p:cNvSpPr>
            <a:spLocks noGrp="1"/>
          </p:cNvSpPr>
          <p:nvPr>
            <p:ph type="sldNum" sz="quarter" idx="12"/>
          </p:nvPr>
        </p:nvSpPr>
        <p:spPr>
          <a:xfrm>
            <a:off x="1426464" y="6355081"/>
            <a:ext cx="2027936" cy="365760"/>
          </a:xfrm>
        </p:spPr>
        <p:txBody>
          <a:bodyPr/>
          <a:lstStyle/>
          <a:p>
            <a:fld id="{6E62C3BD-70E8-4754-85A2-5423C1D25B59}" type="slidenum">
              <a:rPr lang="en-US" smtClean="0">
                <a:solidFill>
                  <a:srgbClr val="DDE9EC"/>
                </a:solidFill>
              </a:rPr>
              <a:pPr/>
              <a:t>‹#›</a:t>
            </a:fld>
            <a:endParaRPr lang="en-US">
              <a:solidFill>
                <a:srgbClr val="DDE9EC"/>
              </a:solidFill>
            </a:endParaRPr>
          </a:p>
        </p:txBody>
      </p:sp>
      <p:sp>
        <p:nvSpPr>
          <p:cNvPr id="7" name="Rectangle 6"/>
          <p:cNvSpPr/>
          <p:nvPr/>
        </p:nvSpPr>
        <p:spPr>
          <a:xfrm>
            <a:off x="1219201" y="2819401"/>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lIns="91438" tIns="45719" rIns="91438" bIns="45719" anchor="ctr"/>
          <a:lstStyle/>
          <a:p>
            <a:pPr algn="ctr" fontAlgn="base">
              <a:spcBef>
                <a:spcPct val="0"/>
              </a:spcBef>
              <a:spcAft>
                <a:spcPct val="0"/>
              </a:spcAft>
            </a:pPr>
            <a:endParaRPr lang="en-US" sz="2177">
              <a:solidFill>
                <a:prstClr val="white"/>
              </a:solidFill>
            </a:endParaRPr>
          </a:p>
        </p:txBody>
      </p:sp>
      <p:sp>
        <p:nvSpPr>
          <p:cNvPr id="8" name="Rectangle 7"/>
          <p:cNvSpPr/>
          <p:nvPr/>
        </p:nvSpPr>
        <p:spPr>
          <a:xfrm>
            <a:off x="1219200" y="2819401"/>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lIns="91438" tIns="45719" rIns="91438" bIns="45719" anchor="ctr"/>
          <a:lstStyle/>
          <a:p>
            <a:pPr algn="ctr" fontAlgn="base">
              <a:spcBef>
                <a:spcPct val="0"/>
              </a:spcBef>
              <a:spcAft>
                <a:spcPct val="0"/>
              </a:spcAft>
            </a:pPr>
            <a:endParaRPr lang="en-US" sz="2177">
              <a:solidFill>
                <a:prstClr val="white"/>
              </a:solidFill>
            </a:endParaRPr>
          </a:p>
        </p:txBody>
      </p:sp>
    </p:spTree>
    <p:extLst>
      <p:ext uri="{BB962C8B-B14F-4D97-AF65-F5344CB8AC3E}">
        <p14:creationId xmlns:p14="http://schemas.microsoft.com/office/powerpoint/2010/main" val="2613473504"/>
      </p:ext>
    </p:extLst>
  </p:cSld>
  <p:clrMapOvr>
    <a:overrideClrMapping bg1="dk1" tx1="lt1" bg2="dk2" tx2="lt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1" cy="914400"/>
          </a:xfrm>
        </p:spPr>
        <p:txBody>
          <a:bodyPr/>
          <a:lstStyle/>
          <a:p>
            <a:r>
              <a:rPr kumimoji="0" lang="en-US"/>
              <a:t>Click to edit Master title style</a:t>
            </a:r>
          </a:p>
        </p:txBody>
      </p:sp>
      <p:sp>
        <p:nvSpPr>
          <p:cNvPr id="5" name="Date Placeholder 4"/>
          <p:cNvSpPr>
            <a:spLocks noGrp="1"/>
          </p:cNvSpPr>
          <p:nvPr>
            <p:ph type="dt" sz="half" idx="10"/>
          </p:nvPr>
        </p:nvSpPr>
        <p:spPr/>
        <p:txBody>
          <a:bodyPr/>
          <a:lstStyle/>
          <a:p>
            <a:endParaRPr lang="en-US">
              <a:solidFill>
                <a:srgbClr val="464653"/>
              </a:solidFill>
            </a:endParaRPr>
          </a:p>
        </p:txBody>
      </p:sp>
      <p:sp>
        <p:nvSpPr>
          <p:cNvPr id="6" name="Footer Placeholder 5"/>
          <p:cNvSpPr>
            <a:spLocks noGrp="1"/>
          </p:cNvSpPr>
          <p:nvPr>
            <p:ph type="ftr" sz="quarter" idx="11"/>
          </p:nvPr>
        </p:nvSpPr>
        <p:spPr/>
        <p:txBody>
          <a:bodyPr/>
          <a:lstStyle/>
          <a:p>
            <a:endParaRPr lang="en-US">
              <a:solidFill>
                <a:srgbClr val="464653"/>
              </a:solidFill>
            </a:endParaRPr>
          </a:p>
        </p:txBody>
      </p:sp>
      <p:sp>
        <p:nvSpPr>
          <p:cNvPr id="7" name="Slide Number Placeholder 6"/>
          <p:cNvSpPr>
            <a:spLocks noGrp="1"/>
          </p:cNvSpPr>
          <p:nvPr>
            <p:ph type="sldNum" sz="quarter" idx="12"/>
          </p:nvPr>
        </p:nvSpPr>
        <p:spPr/>
        <p:txBody>
          <a:bodyPr/>
          <a:lstStyle/>
          <a:p>
            <a:fld id="{F5FA8B48-89DC-4465-BAC9-A0A0A569C6E4}" type="slidenum">
              <a:rPr lang="en-US" smtClean="0">
                <a:solidFill>
                  <a:srgbClr val="464653"/>
                </a:solidFill>
              </a:rPr>
              <a:pPr/>
              <a:t>‹#›</a:t>
            </a:fld>
            <a:endParaRPr lang="en-US">
              <a:solidFill>
                <a:srgbClr val="464653"/>
              </a:solidFill>
            </a:endParaRPr>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extLst>
      <p:ext uri="{BB962C8B-B14F-4D97-AF65-F5344CB8AC3E}">
        <p14:creationId xmlns:p14="http://schemas.microsoft.com/office/powerpoint/2010/main" val="343323411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1"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8" cy="685800"/>
          </a:xfrm>
          <a:noFill/>
          <a:ln>
            <a:noFill/>
          </a:ln>
        </p:spPr>
        <p:txBody>
          <a:bodyPr lIns="100794" anchor="b" anchorCtr="0">
            <a:noAutofit/>
          </a:bodyPr>
          <a:lstStyle>
            <a:lvl1pPr marL="0" indent="0">
              <a:buNone/>
              <a:defRPr sz="2359" b="1">
                <a:solidFill>
                  <a:schemeClr val="accent2"/>
                </a:solidFill>
              </a:defRPr>
            </a:lvl1pPr>
            <a:lvl2pPr>
              <a:buNone/>
              <a:defRPr sz="1996" b="1"/>
            </a:lvl2pPr>
            <a:lvl3pPr>
              <a:buNone/>
              <a:defRPr sz="1814" b="1"/>
            </a:lvl3pPr>
            <a:lvl4pPr>
              <a:buNone/>
              <a:defRPr sz="1633" b="1"/>
            </a:lvl4pPr>
            <a:lvl5pPr>
              <a:buNone/>
              <a:defRPr sz="1633"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0" y="1295400"/>
            <a:ext cx="5389033" cy="685800"/>
          </a:xfrm>
          <a:noFill/>
          <a:ln>
            <a:noFill/>
          </a:ln>
        </p:spPr>
        <p:txBody>
          <a:bodyPr lIns="100794" anchor="b" anchorCtr="0"/>
          <a:lstStyle>
            <a:lvl1pPr marL="0" indent="0">
              <a:buNone/>
              <a:defRPr sz="2359" b="1">
                <a:solidFill>
                  <a:schemeClr val="accent2"/>
                </a:solidFill>
              </a:defRPr>
            </a:lvl1pPr>
            <a:lvl2pPr>
              <a:buNone/>
              <a:defRPr sz="1996" b="1"/>
            </a:lvl2pPr>
            <a:lvl3pPr>
              <a:buNone/>
              <a:defRPr sz="1814" b="1"/>
            </a:lvl3pPr>
            <a:lvl4pPr>
              <a:buNone/>
              <a:defRPr sz="1633" b="1"/>
            </a:lvl4pPr>
            <a:lvl5pPr>
              <a:buNone/>
              <a:defRPr sz="1633" b="1"/>
            </a:lvl5pPr>
          </a:lstStyle>
          <a:p>
            <a:pPr lvl="0" eaLnBrk="1" latinLnBrk="0" hangingPunct="1"/>
            <a:r>
              <a:rPr kumimoji="0" lang="en-US"/>
              <a:t>Click to edit Master text styles</a:t>
            </a:r>
          </a:p>
        </p:txBody>
      </p:sp>
      <p:sp>
        <p:nvSpPr>
          <p:cNvPr id="7" name="Date Placeholder 6"/>
          <p:cNvSpPr>
            <a:spLocks noGrp="1"/>
          </p:cNvSpPr>
          <p:nvPr>
            <p:ph type="dt" sz="half" idx="10"/>
          </p:nvPr>
        </p:nvSpPr>
        <p:spPr/>
        <p:txBody>
          <a:bodyPr/>
          <a:lstStyle/>
          <a:p>
            <a:endParaRPr lang="en-US">
              <a:solidFill>
                <a:srgbClr val="464653"/>
              </a:solidFill>
            </a:endParaRPr>
          </a:p>
        </p:txBody>
      </p:sp>
      <p:sp>
        <p:nvSpPr>
          <p:cNvPr id="8" name="Footer Placeholder 7"/>
          <p:cNvSpPr>
            <a:spLocks noGrp="1"/>
          </p:cNvSpPr>
          <p:nvPr>
            <p:ph type="ftr" sz="quarter" idx="11"/>
          </p:nvPr>
        </p:nvSpPr>
        <p:spPr/>
        <p:txBody>
          <a:bodyPr/>
          <a:lstStyle/>
          <a:p>
            <a:endParaRPr lang="en-US">
              <a:solidFill>
                <a:srgbClr val="464653"/>
              </a:solidFill>
            </a:endParaRPr>
          </a:p>
        </p:txBody>
      </p:sp>
      <p:sp>
        <p:nvSpPr>
          <p:cNvPr id="9" name="Slide Number Placeholder 8"/>
          <p:cNvSpPr>
            <a:spLocks noGrp="1"/>
          </p:cNvSpPr>
          <p:nvPr>
            <p:ph type="sldNum" sz="quarter" idx="12"/>
          </p:nvPr>
        </p:nvSpPr>
        <p:spPr/>
        <p:txBody>
          <a:bodyPr/>
          <a:lstStyle/>
          <a:p>
            <a:fld id="{8D1949DF-800C-4A5E-B66E-220D04574B89}" type="slidenum">
              <a:rPr lang="en-US" smtClean="0">
                <a:solidFill>
                  <a:srgbClr val="464653"/>
                </a:solidFill>
              </a:rPr>
              <a:pPr/>
              <a:t>‹#›</a:t>
            </a:fld>
            <a:endParaRPr lang="en-US">
              <a:solidFill>
                <a:srgbClr val="464653"/>
              </a:solidFill>
            </a:endParaRPr>
          </a:p>
        </p:txBody>
      </p:sp>
      <p:sp>
        <p:nvSpPr>
          <p:cNvPr id="11" name="Content Placeholder 10"/>
          <p:cNvSpPr>
            <a:spLocks noGrp="1"/>
          </p:cNvSpPr>
          <p:nvPr>
            <p:ph sz="quarter" idx="2"/>
          </p:nvPr>
        </p:nvSpPr>
        <p:spPr>
          <a:xfrm>
            <a:off x="609600" y="2133601"/>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1"/>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extLst>
      <p:ext uri="{BB962C8B-B14F-4D97-AF65-F5344CB8AC3E}">
        <p14:creationId xmlns:p14="http://schemas.microsoft.com/office/powerpoint/2010/main" val="274344300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1" cy="914400"/>
          </a:xfrm>
        </p:spPr>
        <p:txBody>
          <a:bodyPr/>
          <a:lstStyle/>
          <a:p>
            <a:r>
              <a:rPr kumimoji="0" lang="en-US"/>
              <a:t>Click to edit Master title style</a:t>
            </a:r>
          </a:p>
        </p:txBody>
      </p:sp>
      <p:sp>
        <p:nvSpPr>
          <p:cNvPr id="3" name="Date Placeholder 2"/>
          <p:cNvSpPr>
            <a:spLocks noGrp="1"/>
          </p:cNvSpPr>
          <p:nvPr>
            <p:ph type="dt" sz="half" idx="10"/>
          </p:nvPr>
        </p:nvSpPr>
        <p:spPr/>
        <p:txBody>
          <a:bodyPr/>
          <a:lstStyle/>
          <a:p>
            <a:endParaRPr lang="en-US">
              <a:solidFill>
                <a:srgbClr val="464653"/>
              </a:solidFill>
            </a:endParaRPr>
          </a:p>
        </p:txBody>
      </p:sp>
      <p:sp>
        <p:nvSpPr>
          <p:cNvPr id="4" name="Footer Placeholder 3"/>
          <p:cNvSpPr>
            <a:spLocks noGrp="1"/>
          </p:cNvSpPr>
          <p:nvPr>
            <p:ph type="ftr" sz="quarter" idx="11"/>
          </p:nvPr>
        </p:nvSpPr>
        <p:spPr/>
        <p:txBody>
          <a:bodyPr/>
          <a:lstStyle/>
          <a:p>
            <a:endParaRPr lang="en-US">
              <a:solidFill>
                <a:srgbClr val="464653"/>
              </a:solidFill>
            </a:endParaRPr>
          </a:p>
        </p:txBody>
      </p:sp>
      <p:sp>
        <p:nvSpPr>
          <p:cNvPr id="5" name="Slide Number Placeholder 4"/>
          <p:cNvSpPr>
            <a:spLocks noGrp="1"/>
          </p:cNvSpPr>
          <p:nvPr>
            <p:ph type="sldNum" sz="quarter" idx="12"/>
          </p:nvPr>
        </p:nvSpPr>
        <p:spPr/>
        <p:txBody>
          <a:bodyPr/>
          <a:lstStyle/>
          <a:p>
            <a:fld id="{6B2B4670-F689-40C5-A733-CEE5E84C3D4A}" type="slidenum">
              <a:rPr lang="en-US" smtClean="0">
                <a:solidFill>
                  <a:srgbClr val="464653"/>
                </a:solidFill>
              </a:rPr>
              <a:pPr/>
              <a:t>‹#›</a:t>
            </a:fld>
            <a:endParaRPr lang="en-US">
              <a:solidFill>
                <a:srgbClr val="464653"/>
              </a:solidFill>
            </a:endParaRPr>
          </a:p>
        </p:txBody>
      </p:sp>
      <p:sp>
        <p:nvSpPr>
          <p:cNvPr id="6" name="Isosceles Triangle 5"/>
          <p:cNvSpPr>
            <a:spLocks noChangeAspect="1"/>
          </p:cNvSpPr>
          <p:nvPr/>
        </p:nvSpPr>
        <p:spPr>
          <a:xfrm rot="5400000">
            <a:off x="590609" y="6447422"/>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lIns="91438" tIns="45719" rIns="91438" bIns="45719" anchor="ctr"/>
          <a:lstStyle/>
          <a:p>
            <a:pPr algn="ctr" fontAlgn="base">
              <a:spcBef>
                <a:spcPct val="0"/>
              </a:spcBef>
              <a:spcAft>
                <a:spcPct val="0"/>
              </a:spcAft>
            </a:pPr>
            <a:endParaRPr lang="en-US" sz="2177">
              <a:solidFill>
                <a:prstClr val="white"/>
              </a:solidFill>
            </a:endParaRPr>
          </a:p>
        </p:txBody>
      </p:sp>
    </p:spTree>
    <p:extLst>
      <p:ext uri="{BB962C8B-B14F-4D97-AF65-F5344CB8AC3E}">
        <p14:creationId xmlns:p14="http://schemas.microsoft.com/office/powerpoint/2010/main" val="75731072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solidFill>
                <a:srgbClr val="464653"/>
              </a:solidFill>
            </a:endParaRPr>
          </a:p>
        </p:txBody>
      </p:sp>
      <p:sp>
        <p:nvSpPr>
          <p:cNvPr id="3" name="Footer Placeholder 2"/>
          <p:cNvSpPr>
            <a:spLocks noGrp="1"/>
          </p:cNvSpPr>
          <p:nvPr>
            <p:ph type="ftr" sz="quarter" idx="11"/>
          </p:nvPr>
        </p:nvSpPr>
        <p:spPr/>
        <p:txBody>
          <a:bodyPr/>
          <a:lstStyle/>
          <a:p>
            <a:endParaRPr lang="en-US">
              <a:solidFill>
                <a:srgbClr val="464653"/>
              </a:solidFill>
            </a:endParaRPr>
          </a:p>
        </p:txBody>
      </p:sp>
      <p:sp>
        <p:nvSpPr>
          <p:cNvPr id="4" name="Slide Number Placeholder 3"/>
          <p:cNvSpPr>
            <a:spLocks noGrp="1"/>
          </p:cNvSpPr>
          <p:nvPr>
            <p:ph type="sldNum" sz="quarter" idx="12"/>
          </p:nvPr>
        </p:nvSpPr>
        <p:spPr/>
        <p:txBody>
          <a:bodyPr/>
          <a:lstStyle/>
          <a:p>
            <a:fld id="{F79DC5B1-B7F0-470C-AB85-9E28CE096C73}" type="slidenum">
              <a:rPr lang="en-US" smtClean="0">
                <a:solidFill>
                  <a:srgbClr val="464653"/>
                </a:solidFill>
              </a:rPr>
              <a:pPr/>
              <a:t>‹#›</a:t>
            </a:fld>
            <a:endParaRPr lang="en-US">
              <a:solidFill>
                <a:srgbClr val="464653"/>
              </a:solidFill>
            </a:endParaRPr>
          </a:p>
        </p:txBody>
      </p:sp>
      <p:sp>
        <p:nvSpPr>
          <p:cNvPr id="5" name="Straight Connector 4"/>
          <p:cNvSpPr>
            <a:spLocks noChangeShapeType="1"/>
          </p:cNvSpPr>
          <p:nvPr/>
        </p:nvSpPr>
        <p:spPr bwMode="auto">
          <a:xfrm>
            <a:off x="609600" y="6353175"/>
            <a:ext cx="10972801"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38" tIns="45719" rIns="91438" bIns="45719" anchor="t" compatLnSpc="1"/>
          <a:lstStyle/>
          <a:p>
            <a:pPr eaLnBrk="0" fontAlgn="base" hangingPunct="0">
              <a:spcBef>
                <a:spcPct val="0"/>
              </a:spcBef>
              <a:spcAft>
                <a:spcPct val="0"/>
              </a:spcAft>
            </a:pPr>
            <a:endParaRPr lang="en-US" sz="2177">
              <a:solidFill>
                <a:srgbClr val="000000"/>
              </a:solidFill>
              <a:latin typeface="Times New Roman" pitchFamily="18" charset="0"/>
            </a:endParaRPr>
          </a:p>
        </p:txBody>
      </p:sp>
      <p:sp>
        <p:nvSpPr>
          <p:cNvPr id="6" name="Isosceles Triangle 5"/>
          <p:cNvSpPr>
            <a:spLocks noChangeAspect="1"/>
          </p:cNvSpPr>
          <p:nvPr/>
        </p:nvSpPr>
        <p:spPr>
          <a:xfrm rot="5400000">
            <a:off x="590609" y="6447422"/>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lIns="91438" tIns="45719" rIns="91438" bIns="45719" anchor="ctr"/>
          <a:lstStyle/>
          <a:p>
            <a:pPr algn="ctr" fontAlgn="base">
              <a:spcBef>
                <a:spcPct val="0"/>
              </a:spcBef>
              <a:spcAft>
                <a:spcPct val="0"/>
              </a:spcAft>
            </a:pPr>
            <a:endParaRPr lang="en-US" sz="2177">
              <a:solidFill>
                <a:prstClr val="white"/>
              </a:solidFill>
            </a:endParaRPr>
          </a:p>
        </p:txBody>
      </p:sp>
    </p:spTree>
    <p:extLst>
      <p:ext uri="{BB962C8B-B14F-4D97-AF65-F5344CB8AC3E}">
        <p14:creationId xmlns:p14="http://schemas.microsoft.com/office/powerpoint/2010/main" val="38837254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1E7F8BE-152C-40C7-BF47-8D89F9492FB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xmlns="" id="{91CDC127-F38C-43F0-AD75-D856735C33D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xmlns="" id="{272BD172-6460-452B-B38E-2F48EC104985}"/>
              </a:ext>
            </a:extLst>
          </p:cNvPr>
          <p:cNvSpPr>
            <a:spLocks noGrp="1"/>
          </p:cNvSpPr>
          <p:nvPr>
            <p:ph type="dt" sz="half" idx="10"/>
          </p:nvPr>
        </p:nvSpPr>
        <p:spPr/>
        <p:txBody>
          <a:bodyPr/>
          <a:lstStyle/>
          <a:p>
            <a:fld id="{A4CFBAF4-7C74-44DA-A7AA-CB95E69D7E5B}" type="datetime1">
              <a:rPr lang="en-IN" smtClean="0"/>
              <a:pPr/>
              <a:t>10-09-2024</a:t>
            </a:fld>
            <a:endParaRPr lang="en-IN"/>
          </a:p>
        </p:txBody>
      </p:sp>
      <p:sp>
        <p:nvSpPr>
          <p:cNvPr id="5" name="Footer Placeholder 4">
            <a:extLst>
              <a:ext uri="{FF2B5EF4-FFF2-40B4-BE49-F238E27FC236}">
                <a16:creationId xmlns:a16="http://schemas.microsoft.com/office/drawing/2014/main" xmlns="" id="{35169672-2B7B-4EB8-9666-4DB68A34D4D1}"/>
              </a:ext>
            </a:extLst>
          </p:cNvPr>
          <p:cNvSpPr>
            <a:spLocks noGrp="1"/>
          </p:cNvSpPr>
          <p:nvPr>
            <p:ph type="ftr" sz="quarter" idx="11"/>
          </p:nvPr>
        </p:nvSpPr>
        <p:spPr/>
        <p:txBody>
          <a:bodyPr/>
          <a:lstStyle/>
          <a:p>
            <a:r>
              <a:rPr lang="en-US"/>
              <a:t>U19ITT53 / Data Warehousing &amp; Data Miming</a:t>
            </a:r>
            <a:endParaRPr lang="en-IN"/>
          </a:p>
        </p:txBody>
      </p:sp>
      <p:sp>
        <p:nvSpPr>
          <p:cNvPr id="6" name="Slide Number Placeholder 5">
            <a:extLst>
              <a:ext uri="{FF2B5EF4-FFF2-40B4-BE49-F238E27FC236}">
                <a16:creationId xmlns:a16="http://schemas.microsoft.com/office/drawing/2014/main" xmlns="" id="{2B85184C-6D84-4E48-B5AB-644B7E0ED231}"/>
              </a:ext>
            </a:extLst>
          </p:cNvPr>
          <p:cNvSpPr>
            <a:spLocks noGrp="1"/>
          </p:cNvSpPr>
          <p:nvPr>
            <p:ph type="sldNum" sz="quarter" idx="12"/>
          </p:nvPr>
        </p:nvSpPr>
        <p:spPr/>
        <p:txBody>
          <a:bodyPr/>
          <a:lstStyle/>
          <a:p>
            <a:fld id="{9F007541-7122-47D0-81F7-220A90B2D1EC}" type="slidenum">
              <a:rPr lang="en-IN" smtClean="0"/>
              <a:pPr/>
              <a:t>‹#›</a:t>
            </a:fld>
            <a:endParaRPr lang="en-IN"/>
          </a:p>
        </p:txBody>
      </p:sp>
    </p:spTree>
    <p:extLst>
      <p:ext uri="{BB962C8B-B14F-4D97-AF65-F5344CB8AC3E}">
        <p14:creationId xmlns:p14="http://schemas.microsoft.com/office/powerpoint/2010/main" val="32046841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1996"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33">
                <a:solidFill>
                  <a:schemeClr val="tx2"/>
                </a:solidFill>
              </a:defRPr>
            </a:lvl1pPr>
            <a:lvl2pPr>
              <a:buNone/>
              <a:defRPr sz="1179"/>
            </a:lvl2pPr>
            <a:lvl3pPr>
              <a:buNone/>
              <a:defRPr sz="998"/>
            </a:lvl3pPr>
            <a:lvl4pPr>
              <a:buNone/>
              <a:defRPr sz="907"/>
            </a:lvl4pPr>
            <a:lvl5pPr>
              <a:buNone/>
              <a:defRPr sz="907"/>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endParaRPr lang="en-US">
              <a:solidFill>
                <a:srgbClr val="464653"/>
              </a:solidFill>
            </a:endParaRPr>
          </a:p>
        </p:txBody>
      </p:sp>
      <p:sp>
        <p:nvSpPr>
          <p:cNvPr id="6" name="Footer Placeholder 5"/>
          <p:cNvSpPr>
            <a:spLocks noGrp="1"/>
          </p:cNvSpPr>
          <p:nvPr>
            <p:ph type="ftr" sz="quarter" idx="11"/>
          </p:nvPr>
        </p:nvSpPr>
        <p:spPr/>
        <p:txBody>
          <a:bodyPr/>
          <a:lstStyle/>
          <a:p>
            <a:endParaRPr lang="en-US">
              <a:solidFill>
                <a:srgbClr val="464653"/>
              </a:solidFill>
            </a:endParaRPr>
          </a:p>
        </p:txBody>
      </p:sp>
      <p:sp>
        <p:nvSpPr>
          <p:cNvPr id="7" name="Slide Number Placeholder 6"/>
          <p:cNvSpPr>
            <a:spLocks noGrp="1"/>
          </p:cNvSpPr>
          <p:nvPr>
            <p:ph type="sldNum" sz="quarter" idx="12"/>
          </p:nvPr>
        </p:nvSpPr>
        <p:spPr/>
        <p:txBody>
          <a:bodyPr/>
          <a:lstStyle/>
          <a:p>
            <a:fld id="{07C616A4-6666-4500-A439-FBE4501481D4}" type="slidenum">
              <a:rPr lang="en-US" smtClean="0">
                <a:solidFill>
                  <a:srgbClr val="464653"/>
                </a:solidFill>
              </a:rPr>
              <a:pPr/>
              <a:t>‹#›</a:t>
            </a:fld>
            <a:endParaRPr lang="en-US">
              <a:solidFill>
                <a:srgbClr val="464653"/>
              </a:solidFill>
            </a:endParaRPr>
          </a:p>
        </p:txBody>
      </p:sp>
      <p:sp>
        <p:nvSpPr>
          <p:cNvPr id="8" name="Straight Connector 7"/>
          <p:cNvSpPr>
            <a:spLocks noChangeShapeType="1"/>
          </p:cNvSpPr>
          <p:nvPr/>
        </p:nvSpPr>
        <p:spPr bwMode="auto">
          <a:xfrm>
            <a:off x="609600" y="6353175"/>
            <a:ext cx="10972801"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38" tIns="45719" rIns="91438" bIns="45719" anchor="t" compatLnSpc="1"/>
          <a:lstStyle/>
          <a:p>
            <a:pPr eaLnBrk="0" fontAlgn="base" hangingPunct="0">
              <a:spcBef>
                <a:spcPct val="0"/>
              </a:spcBef>
              <a:spcAft>
                <a:spcPct val="0"/>
              </a:spcAft>
            </a:pPr>
            <a:endParaRPr lang="en-US" sz="2177">
              <a:solidFill>
                <a:srgbClr val="000000"/>
              </a:solidFill>
              <a:latin typeface="Times New Roman" pitchFamily="18" charset="0"/>
            </a:endParaRPr>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38" tIns="45719" rIns="91438" bIns="45719" anchor="t" compatLnSpc="1"/>
          <a:lstStyle/>
          <a:p>
            <a:pPr eaLnBrk="0" fontAlgn="base" hangingPunct="0">
              <a:spcBef>
                <a:spcPct val="0"/>
              </a:spcBef>
              <a:spcAft>
                <a:spcPct val="0"/>
              </a:spcAft>
            </a:pPr>
            <a:endParaRPr lang="en-US" sz="2177" dirty="0">
              <a:solidFill>
                <a:srgbClr val="000000"/>
              </a:solidFill>
              <a:latin typeface="Times New Roman" pitchFamily="18" charset="0"/>
            </a:endParaRPr>
          </a:p>
        </p:txBody>
      </p:sp>
      <p:sp>
        <p:nvSpPr>
          <p:cNvPr id="9" name="Isosceles Triangle 8"/>
          <p:cNvSpPr>
            <a:spLocks noChangeAspect="1"/>
          </p:cNvSpPr>
          <p:nvPr/>
        </p:nvSpPr>
        <p:spPr>
          <a:xfrm rot="5400000">
            <a:off x="590609" y="6447422"/>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lIns="91438" tIns="45719" rIns="91438" bIns="45719" anchor="ctr"/>
          <a:lstStyle/>
          <a:p>
            <a:pPr algn="ctr" fontAlgn="base">
              <a:spcBef>
                <a:spcPct val="0"/>
              </a:spcBef>
              <a:spcAft>
                <a:spcPct val="0"/>
              </a:spcAft>
            </a:pPr>
            <a:endParaRPr lang="en-US" sz="2177">
              <a:solidFill>
                <a:prstClr val="white"/>
              </a:solidFill>
            </a:endParaRPr>
          </a:p>
        </p:txBody>
      </p:sp>
      <p:sp>
        <p:nvSpPr>
          <p:cNvPr id="12" name="Content Placeholder 11"/>
          <p:cNvSpPr>
            <a:spLocks noGrp="1"/>
          </p:cNvSpPr>
          <p:nvPr>
            <p:ph sz="quarter" idx="1"/>
          </p:nvPr>
        </p:nvSpPr>
        <p:spPr>
          <a:xfrm>
            <a:off x="406401" y="304801"/>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extLst>
      <p:ext uri="{BB962C8B-B14F-4D97-AF65-F5344CB8AC3E}">
        <p14:creationId xmlns:p14="http://schemas.microsoft.com/office/powerpoint/2010/main" val="321133802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7"/>
            <a:ext cx="10972801" cy="674688"/>
          </a:xfrm>
          <a:ln>
            <a:solidFill>
              <a:schemeClr val="accent1"/>
            </a:solidFill>
          </a:ln>
        </p:spPr>
        <p:txBody>
          <a:bodyPr lIns="302383" anchor="ctr"/>
          <a:lstStyle>
            <a:lvl1pPr algn="r">
              <a:buNone/>
              <a:defRPr sz="1996"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1" cy="4270248"/>
          </a:xfrm>
          <a:solidFill>
            <a:schemeClr val="tx1">
              <a:shade val="50000"/>
            </a:schemeClr>
          </a:solidFill>
          <a:ln>
            <a:noFill/>
          </a:ln>
          <a:effectLst/>
        </p:spPr>
        <p:txBody>
          <a:bodyPr/>
          <a:lstStyle>
            <a:lvl1pPr marL="0" indent="0">
              <a:spcBef>
                <a:spcPts val="600"/>
              </a:spcBef>
              <a:buNone/>
              <a:defRPr sz="3175"/>
            </a:lvl1pPr>
          </a:lstStyle>
          <a:p>
            <a:r>
              <a:rPr kumimoji="0" lang="en-US"/>
              <a:t>Click icon to add picture</a:t>
            </a:r>
            <a:endParaRPr kumimoji="0" lang="en-US" dirty="0"/>
          </a:p>
        </p:txBody>
      </p:sp>
      <p:sp>
        <p:nvSpPr>
          <p:cNvPr id="4" name="Text Placeholder 3"/>
          <p:cNvSpPr>
            <a:spLocks noGrp="1"/>
          </p:cNvSpPr>
          <p:nvPr>
            <p:ph type="body" sz="half" idx="2"/>
          </p:nvPr>
        </p:nvSpPr>
        <p:spPr>
          <a:xfrm>
            <a:off x="609600" y="1219200"/>
            <a:ext cx="10972801" cy="533400"/>
          </a:xfrm>
        </p:spPr>
        <p:txBody>
          <a:bodyPr anchor="ctr" anchorCtr="0"/>
          <a:lstStyle>
            <a:lvl1pPr marL="0" indent="0" algn="l">
              <a:buFontTx/>
              <a:buNone/>
              <a:defRPr sz="1361"/>
            </a:lvl1pPr>
            <a:lvl2pPr>
              <a:defRPr sz="1179"/>
            </a:lvl2pPr>
            <a:lvl3pPr>
              <a:defRPr sz="998"/>
            </a:lvl3pPr>
            <a:lvl4pPr>
              <a:defRPr sz="907"/>
            </a:lvl4pPr>
            <a:lvl5pPr>
              <a:defRPr sz="907"/>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endParaRPr lang="en-US">
              <a:solidFill>
                <a:srgbClr val="DDE9EC"/>
              </a:solidFill>
            </a:endParaRPr>
          </a:p>
        </p:txBody>
      </p:sp>
      <p:sp>
        <p:nvSpPr>
          <p:cNvPr id="6" name="Footer Placeholder 5"/>
          <p:cNvSpPr>
            <a:spLocks noGrp="1"/>
          </p:cNvSpPr>
          <p:nvPr>
            <p:ph type="ftr" sz="quarter" idx="11"/>
          </p:nvPr>
        </p:nvSpPr>
        <p:spPr/>
        <p:txBody>
          <a:bodyPr/>
          <a:lstStyle/>
          <a:p>
            <a:endParaRPr lang="en-US">
              <a:solidFill>
                <a:srgbClr val="DDE9EC"/>
              </a:solidFill>
            </a:endParaRPr>
          </a:p>
        </p:txBody>
      </p:sp>
      <p:sp>
        <p:nvSpPr>
          <p:cNvPr id="7" name="Slide Number Placeholder 6"/>
          <p:cNvSpPr>
            <a:spLocks noGrp="1"/>
          </p:cNvSpPr>
          <p:nvPr>
            <p:ph type="sldNum" sz="quarter" idx="12"/>
          </p:nvPr>
        </p:nvSpPr>
        <p:spPr/>
        <p:txBody>
          <a:bodyPr/>
          <a:lstStyle/>
          <a:p>
            <a:fld id="{BF57C077-F7F1-4D2F-BCC7-B4CF325FA706}" type="slidenum">
              <a:rPr lang="en-US" smtClean="0">
                <a:solidFill>
                  <a:srgbClr val="DDE9EC"/>
                </a:solidFill>
              </a:rPr>
              <a:pPr/>
              <a:t>‹#›</a:t>
            </a:fld>
            <a:endParaRPr lang="en-US">
              <a:solidFill>
                <a:srgbClr val="DDE9EC"/>
              </a:solidFill>
            </a:endParaRPr>
          </a:p>
        </p:txBody>
      </p:sp>
      <p:sp>
        <p:nvSpPr>
          <p:cNvPr id="8" name="Straight Connector 7"/>
          <p:cNvSpPr>
            <a:spLocks noChangeShapeType="1"/>
          </p:cNvSpPr>
          <p:nvPr/>
        </p:nvSpPr>
        <p:spPr bwMode="auto">
          <a:xfrm>
            <a:off x="609600" y="6353175"/>
            <a:ext cx="10972801"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38" tIns="45719" rIns="91438" bIns="45719" anchor="t" compatLnSpc="1"/>
          <a:lstStyle/>
          <a:p>
            <a:pPr eaLnBrk="0" fontAlgn="base" hangingPunct="0">
              <a:spcBef>
                <a:spcPct val="0"/>
              </a:spcBef>
              <a:spcAft>
                <a:spcPct val="0"/>
              </a:spcAft>
            </a:pPr>
            <a:endParaRPr lang="en-US" sz="2177">
              <a:solidFill>
                <a:srgbClr val="000000"/>
              </a:solidFill>
              <a:latin typeface="Times New Roman" pitchFamily="18" charset="0"/>
            </a:endParaRPr>
          </a:p>
        </p:txBody>
      </p:sp>
      <p:sp>
        <p:nvSpPr>
          <p:cNvPr id="9" name="Isosceles Triangle 8"/>
          <p:cNvSpPr>
            <a:spLocks noChangeAspect="1"/>
          </p:cNvSpPr>
          <p:nvPr/>
        </p:nvSpPr>
        <p:spPr>
          <a:xfrm rot="5400000">
            <a:off x="590609" y="6447422"/>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lIns="91438" tIns="45719" rIns="91438" bIns="45719" anchor="ctr"/>
          <a:lstStyle/>
          <a:p>
            <a:pPr algn="ctr" fontAlgn="base">
              <a:spcBef>
                <a:spcPct val="0"/>
              </a:spcBef>
              <a:spcAft>
                <a:spcPct val="0"/>
              </a:spcAft>
            </a:pPr>
            <a:endParaRPr lang="en-US" sz="2177">
              <a:solidFill>
                <a:prstClr val="white"/>
              </a:solidFill>
            </a:endParaRPr>
          </a:p>
        </p:txBody>
      </p:sp>
      <p:sp>
        <p:nvSpPr>
          <p:cNvPr id="10" name="Rectangle 9"/>
          <p:cNvSpPr/>
          <p:nvPr/>
        </p:nvSpPr>
        <p:spPr>
          <a:xfrm>
            <a:off x="609600" y="500856"/>
            <a:ext cx="243841"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lIns="91438" tIns="45719" rIns="91438" bIns="45719" anchor="ctr"/>
          <a:lstStyle/>
          <a:p>
            <a:pPr algn="ctr" fontAlgn="base">
              <a:spcBef>
                <a:spcPct val="0"/>
              </a:spcBef>
              <a:spcAft>
                <a:spcPct val="0"/>
              </a:spcAft>
            </a:pPr>
            <a:endParaRPr lang="en-US" sz="2177">
              <a:solidFill>
                <a:prstClr val="white"/>
              </a:solidFill>
            </a:endParaRPr>
          </a:p>
        </p:txBody>
      </p:sp>
    </p:spTree>
    <p:extLst>
      <p:ext uri="{BB962C8B-B14F-4D97-AF65-F5344CB8AC3E}">
        <p14:creationId xmlns:p14="http://schemas.microsoft.com/office/powerpoint/2010/main" val="1986287972"/>
      </p:ext>
    </p:extLst>
  </p:cSld>
  <p:clrMapOvr>
    <a:overrideClrMapping bg1="dk1" tx1="lt1" bg2="dk2" tx2="lt2" accent1="accent1" accent2="accent2" accent3="accent3" accent4="accent4" accent5="accent5" accent6="accent6" hlink="hlink" folHlink="folHlink"/>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endParaRPr lang="en-US">
              <a:solidFill>
                <a:srgbClr val="464653"/>
              </a:solidFill>
            </a:endParaRPr>
          </a:p>
        </p:txBody>
      </p:sp>
      <p:sp>
        <p:nvSpPr>
          <p:cNvPr id="5" name="Footer Placeholder 4"/>
          <p:cNvSpPr>
            <a:spLocks noGrp="1"/>
          </p:cNvSpPr>
          <p:nvPr>
            <p:ph type="ftr" sz="quarter" idx="11"/>
          </p:nvPr>
        </p:nvSpPr>
        <p:spPr/>
        <p:txBody>
          <a:bodyPr/>
          <a:lstStyle/>
          <a:p>
            <a:endParaRPr lang="en-US">
              <a:solidFill>
                <a:srgbClr val="464653"/>
              </a:solidFill>
            </a:endParaRPr>
          </a:p>
        </p:txBody>
      </p:sp>
      <p:sp>
        <p:nvSpPr>
          <p:cNvPr id="6" name="Slide Number Placeholder 5"/>
          <p:cNvSpPr>
            <a:spLocks noGrp="1"/>
          </p:cNvSpPr>
          <p:nvPr>
            <p:ph type="sldNum" sz="quarter" idx="12"/>
          </p:nvPr>
        </p:nvSpPr>
        <p:spPr/>
        <p:txBody>
          <a:bodyPr/>
          <a:lstStyle/>
          <a:p>
            <a:fld id="{FC90B2B2-BD3D-46B3-80C7-95FCC1AB6F85}" type="slidenum">
              <a:rPr lang="en-US" smtClean="0">
                <a:solidFill>
                  <a:srgbClr val="464653"/>
                </a:solidFill>
              </a:rPr>
              <a:pPr/>
              <a:t>‹#›</a:t>
            </a:fld>
            <a:endParaRPr lang="en-US">
              <a:solidFill>
                <a:srgbClr val="464653"/>
              </a:solidFill>
            </a:endParaRPr>
          </a:p>
        </p:txBody>
      </p:sp>
    </p:spTree>
    <p:extLst>
      <p:ext uri="{BB962C8B-B14F-4D97-AF65-F5344CB8AC3E}">
        <p14:creationId xmlns:p14="http://schemas.microsoft.com/office/powerpoint/2010/main" val="141992971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1"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1" y="274639"/>
            <a:ext cx="8026399"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endParaRPr lang="en-US">
              <a:solidFill>
                <a:srgbClr val="464653"/>
              </a:solidFill>
            </a:endParaRPr>
          </a:p>
        </p:txBody>
      </p:sp>
      <p:sp>
        <p:nvSpPr>
          <p:cNvPr id="5" name="Footer Placeholder 4"/>
          <p:cNvSpPr>
            <a:spLocks noGrp="1"/>
          </p:cNvSpPr>
          <p:nvPr>
            <p:ph type="ftr" sz="quarter" idx="11"/>
          </p:nvPr>
        </p:nvSpPr>
        <p:spPr/>
        <p:txBody>
          <a:bodyPr/>
          <a:lstStyle/>
          <a:p>
            <a:endParaRPr lang="en-US">
              <a:solidFill>
                <a:srgbClr val="464653"/>
              </a:solidFill>
            </a:endParaRPr>
          </a:p>
        </p:txBody>
      </p:sp>
      <p:sp>
        <p:nvSpPr>
          <p:cNvPr id="6" name="Slide Number Placeholder 5"/>
          <p:cNvSpPr>
            <a:spLocks noGrp="1"/>
          </p:cNvSpPr>
          <p:nvPr>
            <p:ph type="sldNum" sz="quarter" idx="12"/>
          </p:nvPr>
        </p:nvSpPr>
        <p:spPr/>
        <p:txBody>
          <a:bodyPr/>
          <a:lstStyle/>
          <a:p>
            <a:fld id="{D1899F9D-BE20-491A-97A8-3020D519ABE3}" type="slidenum">
              <a:rPr lang="en-US" smtClean="0">
                <a:solidFill>
                  <a:srgbClr val="464653"/>
                </a:solidFill>
              </a:rPr>
              <a:pPr/>
              <a:t>‹#›</a:t>
            </a:fld>
            <a:endParaRPr lang="en-US">
              <a:solidFill>
                <a:srgbClr val="464653"/>
              </a:solidFill>
            </a:endParaRPr>
          </a:p>
        </p:txBody>
      </p:sp>
      <p:sp>
        <p:nvSpPr>
          <p:cNvPr id="7" name="Straight Connector 6"/>
          <p:cNvSpPr>
            <a:spLocks noChangeShapeType="1"/>
          </p:cNvSpPr>
          <p:nvPr/>
        </p:nvSpPr>
        <p:spPr bwMode="auto">
          <a:xfrm>
            <a:off x="609600" y="6353175"/>
            <a:ext cx="10972801"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38" tIns="45719" rIns="91438" bIns="45719" anchor="t" compatLnSpc="1"/>
          <a:lstStyle/>
          <a:p>
            <a:pPr eaLnBrk="0" fontAlgn="base" hangingPunct="0">
              <a:spcBef>
                <a:spcPct val="0"/>
              </a:spcBef>
              <a:spcAft>
                <a:spcPct val="0"/>
              </a:spcAft>
            </a:pPr>
            <a:endParaRPr lang="en-US" sz="2177">
              <a:solidFill>
                <a:srgbClr val="000000"/>
              </a:solidFill>
              <a:latin typeface="Times New Roman" pitchFamily="18" charset="0"/>
            </a:endParaRPr>
          </a:p>
        </p:txBody>
      </p:sp>
      <p:sp>
        <p:nvSpPr>
          <p:cNvPr id="8" name="Isosceles Triangle 7"/>
          <p:cNvSpPr>
            <a:spLocks noChangeAspect="1"/>
          </p:cNvSpPr>
          <p:nvPr/>
        </p:nvSpPr>
        <p:spPr>
          <a:xfrm rot="5400000">
            <a:off x="590609" y="6447422"/>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lIns="91438" tIns="45719" rIns="91438" bIns="45719" anchor="ctr"/>
          <a:lstStyle/>
          <a:p>
            <a:pPr algn="ctr" fontAlgn="base">
              <a:spcBef>
                <a:spcPct val="0"/>
              </a:spcBef>
              <a:spcAft>
                <a:spcPct val="0"/>
              </a:spcAft>
            </a:pPr>
            <a:endParaRPr lang="en-US" sz="2177">
              <a:solidFill>
                <a:prstClr val="white"/>
              </a:solidFill>
            </a:endParaRPr>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38" tIns="45719" rIns="91438" bIns="45719" anchor="t" compatLnSpc="1"/>
          <a:lstStyle/>
          <a:p>
            <a:pPr eaLnBrk="0" fontAlgn="base" hangingPunct="0">
              <a:spcBef>
                <a:spcPct val="0"/>
              </a:spcBef>
              <a:spcAft>
                <a:spcPct val="0"/>
              </a:spcAft>
            </a:pPr>
            <a:endParaRPr lang="en-US" sz="2177">
              <a:solidFill>
                <a:srgbClr val="000000"/>
              </a:solidFill>
              <a:latin typeface="Times New Roman" pitchFamily="18" charset="0"/>
            </a:endParaRPr>
          </a:p>
        </p:txBody>
      </p:sp>
    </p:spTree>
    <p:extLst>
      <p:ext uri="{BB962C8B-B14F-4D97-AF65-F5344CB8AC3E}">
        <p14:creationId xmlns:p14="http://schemas.microsoft.com/office/powerpoint/2010/main" val="147933904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1"/>
            <a:ext cx="9144000" cy="990600"/>
          </a:xfrm>
        </p:spPr>
        <p:txBody>
          <a:bodyPr anchor="t" anchorCtr="0"/>
          <a:lstStyle>
            <a:lvl1pPr algn="r">
              <a:defRPr sz="3175">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1996">
                <a:solidFill>
                  <a:schemeClr val="tx2"/>
                </a:solidFill>
                <a:latin typeface="+mj-lt"/>
                <a:ea typeface="+mj-ea"/>
                <a:cs typeface="+mj-cs"/>
              </a:defRPr>
            </a:lvl1pPr>
            <a:lvl2pPr marL="457203" indent="0" algn="ctr">
              <a:buNone/>
            </a:lvl2pPr>
            <a:lvl3pPr marL="914406" indent="0" algn="ctr">
              <a:buNone/>
            </a:lvl3pPr>
            <a:lvl4pPr marL="1371609" indent="0" algn="ctr">
              <a:buNone/>
            </a:lvl4pPr>
            <a:lvl5pPr marL="1828812" indent="0" algn="ctr">
              <a:buNone/>
            </a:lvl5pPr>
            <a:lvl6pPr marL="2286015" indent="0" algn="ctr">
              <a:buNone/>
            </a:lvl6pPr>
            <a:lvl7pPr marL="2743218" indent="0" algn="ctr">
              <a:buNone/>
            </a:lvl7pPr>
            <a:lvl8pPr marL="3200421" indent="0" algn="ctr">
              <a:buNone/>
            </a:lvl8pPr>
            <a:lvl9pPr marL="3657624" indent="0" algn="ctr">
              <a:buNone/>
            </a:lvl9pPr>
          </a:lstStyle>
          <a:p>
            <a:r>
              <a:rPr kumimoji="0" lang="en-US"/>
              <a:t>Click to edit Master subtitle style</a:t>
            </a:r>
          </a:p>
        </p:txBody>
      </p:sp>
      <p:sp>
        <p:nvSpPr>
          <p:cNvPr id="28" name="Date Placeholder 27"/>
          <p:cNvSpPr>
            <a:spLocks noGrp="1"/>
          </p:cNvSpPr>
          <p:nvPr>
            <p:ph type="dt" sz="half" idx="10"/>
          </p:nvPr>
        </p:nvSpPr>
        <p:spPr>
          <a:xfrm>
            <a:off x="8534400" y="6355081"/>
            <a:ext cx="3048000" cy="365760"/>
          </a:xfrm>
        </p:spPr>
        <p:txBody>
          <a:bodyPr/>
          <a:lstStyle>
            <a:lvl1pPr>
              <a:defRPr sz="1361"/>
            </a:lvl1pPr>
          </a:lstStyle>
          <a:p>
            <a:endParaRPr lang="en-US">
              <a:solidFill>
                <a:srgbClr val="464653"/>
              </a:solidFill>
            </a:endParaRPr>
          </a:p>
        </p:txBody>
      </p:sp>
      <p:sp>
        <p:nvSpPr>
          <p:cNvPr id="17" name="Footer Placeholder 16"/>
          <p:cNvSpPr>
            <a:spLocks noGrp="1"/>
          </p:cNvSpPr>
          <p:nvPr>
            <p:ph type="ftr" sz="quarter" idx="11"/>
          </p:nvPr>
        </p:nvSpPr>
        <p:spPr>
          <a:xfrm>
            <a:off x="3864864" y="6355081"/>
            <a:ext cx="4632961" cy="365760"/>
          </a:xfrm>
        </p:spPr>
        <p:txBody>
          <a:bodyPr/>
          <a:lstStyle/>
          <a:p>
            <a:endParaRPr lang="en-US">
              <a:solidFill>
                <a:srgbClr val="464653"/>
              </a:solidFill>
            </a:endParaRPr>
          </a:p>
        </p:txBody>
      </p:sp>
      <p:sp>
        <p:nvSpPr>
          <p:cNvPr id="29" name="Slide Number Placeholder 28"/>
          <p:cNvSpPr>
            <a:spLocks noGrp="1"/>
          </p:cNvSpPr>
          <p:nvPr>
            <p:ph type="sldNum" sz="quarter" idx="12"/>
          </p:nvPr>
        </p:nvSpPr>
        <p:spPr>
          <a:xfrm>
            <a:off x="1621536" y="6355081"/>
            <a:ext cx="1625600" cy="365760"/>
          </a:xfrm>
        </p:spPr>
        <p:txBody>
          <a:bodyPr/>
          <a:lstStyle/>
          <a:p>
            <a:fld id="{82355374-9C98-4423-AB27-80CD21397CCE}" type="slidenum">
              <a:rPr lang="en-US" smtClean="0">
                <a:solidFill>
                  <a:srgbClr val="464653"/>
                </a:solidFill>
              </a:rPr>
              <a:pPr/>
              <a:t>‹#›</a:t>
            </a:fld>
            <a:endParaRPr lang="en-US">
              <a:solidFill>
                <a:srgbClr val="464653"/>
              </a:solidFill>
            </a:endParaRP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lIns="91438" tIns="45719" rIns="91438" bIns="45719" anchor="ctr"/>
          <a:lstStyle/>
          <a:p>
            <a:pPr algn="ctr" fontAlgn="base">
              <a:spcBef>
                <a:spcPct val="0"/>
              </a:spcBef>
              <a:spcAft>
                <a:spcPct val="0"/>
              </a:spcAft>
            </a:pPr>
            <a:endParaRPr lang="en-US" sz="2177">
              <a:solidFill>
                <a:prstClr val="white"/>
              </a:solidFill>
            </a:endParaRPr>
          </a:p>
        </p:txBody>
      </p:sp>
      <p:sp>
        <p:nvSpPr>
          <p:cNvPr id="33" name="Rectangle 32"/>
          <p:cNvSpPr/>
          <p:nvPr/>
        </p:nvSpPr>
        <p:spPr>
          <a:xfrm>
            <a:off x="1219201"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lIns="91438" tIns="45719" rIns="91438" bIns="45719" anchor="ctr"/>
          <a:lstStyle/>
          <a:p>
            <a:pPr algn="ctr" fontAlgn="base">
              <a:spcBef>
                <a:spcPct val="0"/>
              </a:spcBef>
              <a:spcAft>
                <a:spcPct val="0"/>
              </a:spcAft>
            </a:pPr>
            <a:endParaRPr lang="en-US" sz="2177">
              <a:solidFill>
                <a:prstClr val="white"/>
              </a:solidFill>
            </a:endParaRPr>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lIns="91438" tIns="45719" rIns="91438" bIns="45719" anchor="ctr"/>
          <a:lstStyle/>
          <a:p>
            <a:pPr algn="ctr" fontAlgn="base">
              <a:spcBef>
                <a:spcPct val="0"/>
              </a:spcBef>
              <a:spcAft>
                <a:spcPct val="0"/>
              </a:spcAft>
            </a:pPr>
            <a:endParaRPr lang="en-US" sz="2177">
              <a:solidFill>
                <a:prstClr val="white"/>
              </a:solidFill>
            </a:endParaRPr>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lIns="91438" tIns="45719" rIns="91438" bIns="45719" anchor="ctr"/>
          <a:lstStyle/>
          <a:p>
            <a:pPr algn="ctr" fontAlgn="base">
              <a:spcBef>
                <a:spcPct val="0"/>
              </a:spcBef>
              <a:spcAft>
                <a:spcPct val="0"/>
              </a:spcAft>
            </a:pPr>
            <a:endParaRPr lang="en-US" sz="2177">
              <a:solidFill>
                <a:prstClr val="white"/>
              </a:solidFill>
            </a:endParaRPr>
          </a:p>
        </p:txBody>
      </p:sp>
    </p:spTree>
    <p:extLst>
      <p:ext uri="{BB962C8B-B14F-4D97-AF65-F5344CB8AC3E}">
        <p14:creationId xmlns:p14="http://schemas.microsoft.com/office/powerpoint/2010/main" val="405329285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4" name="Date Placeholder 3"/>
          <p:cNvSpPr>
            <a:spLocks noGrp="1"/>
          </p:cNvSpPr>
          <p:nvPr>
            <p:ph type="dt" sz="half" idx="10"/>
          </p:nvPr>
        </p:nvSpPr>
        <p:spPr/>
        <p:txBody>
          <a:bodyPr/>
          <a:lstStyle/>
          <a:p>
            <a:endParaRPr lang="en-US">
              <a:solidFill>
                <a:srgbClr val="464653"/>
              </a:solidFill>
            </a:endParaRPr>
          </a:p>
        </p:txBody>
      </p:sp>
      <p:sp>
        <p:nvSpPr>
          <p:cNvPr id="5" name="Footer Placeholder 4"/>
          <p:cNvSpPr>
            <a:spLocks noGrp="1"/>
          </p:cNvSpPr>
          <p:nvPr>
            <p:ph type="ftr" sz="quarter" idx="11"/>
          </p:nvPr>
        </p:nvSpPr>
        <p:spPr/>
        <p:txBody>
          <a:bodyPr/>
          <a:lstStyle/>
          <a:p>
            <a:endParaRPr lang="en-US">
              <a:solidFill>
                <a:srgbClr val="464653"/>
              </a:solidFill>
            </a:endParaRPr>
          </a:p>
        </p:txBody>
      </p:sp>
      <p:sp>
        <p:nvSpPr>
          <p:cNvPr id="6" name="Slide Number Placeholder 5"/>
          <p:cNvSpPr>
            <a:spLocks noGrp="1"/>
          </p:cNvSpPr>
          <p:nvPr>
            <p:ph type="sldNum" sz="quarter" idx="12"/>
          </p:nvPr>
        </p:nvSpPr>
        <p:spPr/>
        <p:txBody>
          <a:bodyPr/>
          <a:lstStyle/>
          <a:p>
            <a:fld id="{E3591306-41CF-4237-B2B4-5C605DD45071}" type="slidenum">
              <a:rPr lang="en-US" smtClean="0">
                <a:solidFill>
                  <a:srgbClr val="464653"/>
                </a:solidFill>
              </a:rPr>
              <a:pPr/>
              <a:t>‹#›</a:t>
            </a:fld>
            <a:endParaRPr lang="en-US">
              <a:solidFill>
                <a:srgbClr val="464653"/>
              </a:solidFill>
            </a:endParaRPr>
          </a:p>
        </p:txBody>
      </p:sp>
      <p:sp>
        <p:nvSpPr>
          <p:cNvPr id="8" name="Content Placeholder 7"/>
          <p:cNvSpPr>
            <a:spLocks noGrp="1"/>
          </p:cNvSpPr>
          <p:nvPr>
            <p:ph sz="quarter" idx="1"/>
          </p:nvPr>
        </p:nvSpPr>
        <p:spPr>
          <a:xfrm>
            <a:off x="609600" y="1219200"/>
            <a:ext cx="10972801"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extLst>
      <p:ext uri="{BB962C8B-B14F-4D97-AF65-F5344CB8AC3E}">
        <p14:creationId xmlns:p14="http://schemas.microsoft.com/office/powerpoint/2010/main" val="119845864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175" b="0" cap="none" baseline="0"/>
            </a:lvl1pPr>
          </a:lstStyle>
          <a:p>
            <a:r>
              <a:rPr kumimoji="0" lang="en-US"/>
              <a:t>Click to edit Master title style</a:t>
            </a:r>
          </a:p>
        </p:txBody>
      </p:sp>
      <p:sp>
        <p:nvSpPr>
          <p:cNvPr id="3" name="Text Placeholder 2"/>
          <p:cNvSpPr>
            <a:spLocks noGrp="1"/>
          </p:cNvSpPr>
          <p:nvPr>
            <p:ph type="body" idx="1"/>
          </p:nvPr>
        </p:nvSpPr>
        <p:spPr>
          <a:xfrm>
            <a:off x="1727199" y="4267200"/>
            <a:ext cx="9042401" cy="1143000"/>
          </a:xfrm>
        </p:spPr>
        <p:txBody>
          <a:bodyPr anchor="t" anchorCtr="0"/>
          <a:lstStyle>
            <a:lvl1pPr marL="0" indent="0" algn="r">
              <a:buNone/>
              <a:defRPr sz="1996">
                <a:solidFill>
                  <a:schemeClr val="tx1">
                    <a:tint val="75000"/>
                  </a:schemeClr>
                </a:solidFill>
              </a:defRPr>
            </a:lvl1pPr>
            <a:lvl2pPr>
              <a:buNone/>
              <a:defRPr sz="1814">
                <a:solidFill>
                  <a:schemeClr val="tx1">
                    <a:tint val="75000"/>
                  </a:schemeClr>
                </a:solidFill>
              </a:defRPr>
            </a:lvl2pPr>
            <a:lvl3pPr>
              <a:buNone/>
              <a:defRPr sz="1633">
                <a:solidFill>
                  <a:schemeClr val="tx1">
                    <a:tint val="75000"/>
                  </a:schemeClr>
                </a:solidFill>
              </a:defRPr>
            </a:lvl3pPr>
            <a:lvl4pPr>
              <a:buNone/>
              <a:defRPr sz="1361">
                <a:solidFill>
                  <a:schemeClr val="tx1">
                    <a:tint val="75000"/>
                  </a:schemeClr>
                </a:solidFill>
              </a:defRPr>
            </a:lvl4pPr>
            <a:lvl5pPr>
              <a:buNone/>
              <a:defRPr sz="1361">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1"/>
            <a:ext cx="3048000" cy="365760"/>
          </a:xfrm>
        </p:spPr>
        <p:txBody>
          <a:bodyPr/>
          <a:lstStyle/>
          <a:p>
            <a:endParaRPr lang="en-US">
              <a:solidFill>
                <a:srgbClr val="DDE9EC"/>
              </a:solidFill>
            </a:endParaRPr>
          </a:p>
        </p:txBody>
      </p:sp>
      <p:sp>
        <p:nvSpPr>
          <p:cNvPr id="5" name="Footer Placeholder 4"/>
          <p:cNvSpPr>
            <a:spLocks noGrp="1"/>
          </p:cNvSpPr>
          <p:nvPr>
            <p:ph type="ftr" sz="quarter" idx="11"/>
          </p:nvPr>
        </p:nvSpPr>
        <p:spPr>
          <a:xfrm>
            <a:off x="3864864" y="6355081"/>
            <a:ext cx="4632961" cy="365760"/>
          </a:xfrm>
        </p:spPr>
        <p:txBody>
          <a:bodyPr/>
          <a:lstStyle/>
          <a:p>
            <a:endParaRPr lang="en-US">
              <a:solidFill>
                <a:srgbClr val="DDE9EC"/>
              </a:solidFill>
            </a:endParaRPr>
          </a:p>
        </p:txBody>
      </p:sp>
      <p:sp>
        <p:nvSpPr>
          <p:cNvPr id="6" name="Slide Number Placeholder 5"/>
          <p:cNvSpPr>
            <a:spLocks noGrp="1"/>
          </p:cNvSpPr>
          <p:nvPr>
            <p:ph type="sldNum" sz="quarter" idx="12"/>
          </p:nvPr>
        </p:nvSpPr>
        <p:spPr>
          <a:xfrm>
            <a:off x="1426464" y="6355081"/>
            <a:ext cx="2027936" cy="365760"/>
          </a:xfrm>
        </p:spPr>
        <p:txBody>
          <a:bodyPr/>
          <a:lstStyle/>
          <a:p>
            <a:fld id="{6E62C3BD-70E8-4754-85A2-5423C1D25B59}" type="slidenum">
              <a:rPr lang="en-US" smtClean="0">
                <a:solidFill>
                  <a:srgbClr val="DDE9EC"/>
                </a:solidFill>
              </a:rPr>
              <a:pPr/>
              <a:t>‹#›</a:t>
            </a:fld>
            <a:endParaRPr lang="en-US">
              <a:solidFill>
                <a:srgbClr val="DDE9EC"/>
              </a:solidFill>
            </a:endParaRPr>
          </a:p>
        </p:txBody>
      </p:sp>
      <p:sp>
        <p:nvSpPr>
          <p:cNvPr id="7" name="Rectangle 6"/>
          <p:cNvSpPr/>
          <p:nvPr/>
        </p:nvSpPr>
        <p:spPr>
          <a:xfrm>
            <a:off x="1219201" y="2819401"/>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lIns="91438" tIns="45719" rIns="91438" bIns="45719" anchor="ctr"/>
          <a:lstStyle/>
          <a:p>
            <a:pPr algn="ctr" fontAlgn="base">
              <a:spcBef>
                <a:spcPct val="0"/>
              </a:spcBef>
              <a:spcAft>
                <a:spcPct val="0"/>
              </a:spcAft>
            </a:pPr>
            <a:endParaRPr lang="en-US" sz="2177">
              <a:solidFill>
                <a:prstClr val="white"/>
              </a:solidFill>
            </a:endParaRPr>
          </a:p>
        </p:txBody>
      </p:sp>
      <p:sp>
        <p:nvSpPr>
          <p:cNvPr id="8" name="Rectangle 7"/>
          <p:cNvSpPr/>
          <p:nvPr/>
        </p:nvSpPr>
        <p:spPr>
          <a:xfrm>
            <a:off x="1219200" y="2819401"/>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lIns="91438" tIns="45719" rIns="91438" bIns="45719" anchor="ctr"/>
          <a:lstStyle/>
          <a:p>
            <a:pPr algn="ctr" fontAlgn="base">
              <a:spcBef>
                <a:spcPct val="0"/>
              </a:spcBef>
              <a:spcAft>
                <a:spcPct val="0"/>
              </a:spcAft>
            </a:pPr>
            <a:endParaRPr lang="en-US" sz="2177">
              <a:solidFill>
                <a:prstClr val="white"/>
              </a:solidFill>
            </a:endParaRPr>
          </a:p>
        </p:txBody>
      </p:sp>
    </p:spTree>
    <p:extLst>
      <p:ext uri="{BB962C8B-B14F-4D97-AF65-F5344CB8AC3E}">
        <p14:creationId xmlns:p14="http://schemas.microsoft.com/office/powerpoint/2010/main" val="590564350"/>
      </p:ext>
    </p:extLst>
  </p:cSld>
  <p:clrMapOvr>
    <a:overrideClrMapping bg1="dk1" tx1="lt1" bg2="dk2" tx2="lt2" accent1="accent1" accent2="accent2" accent3="accent3" accent4="accent4" accent5="accent5" accent6="accent6" hlink="hlink" folHlink="folHlink"/>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1" cy="914400"/>
          </a:xfrm>
        </p:spPr>
        <p:txBody>
          <a:bodyPr/>
          <a:lstStyle/>
          <a:p>
            <a:r>
              <a:rPr kumimoji="0" lang="en-US"/>
              <a:t>Click to edit Master title style</a:t>
            </a:r>
          </a:p>
        </p:txBody>
      </p:sp>
      <p:sp>
        <p:nvSpPr>
          <p:cNvPr id="5" name="Date Placeholder 4"/>
          <p:cNvSpPr>
            <a:spLocks noGrp="1"/>
          </p:cNvSpPr>
          <p:nvPr>
            <p:ph type="dt" sz="half" idx="10"/>
          </p:nvPr>
        </p:nvSpPr>
        <p:spPr/>
        <p:txBody>
          <a:bodyPr/>
          <a:lstStyle/>
          <a:p>
            <a:endParaRPr lang="en-US">
              <a:solidFill>
                <a:srgbClr val="464653"/>
              </a:solidFill>
            </a:endParaRPr>
          </a:p>
        </p:txBody>
      </p:sp>
      <p:sp>
        <p:nvSpPr>
          <p:cNvPr id="6" name="Footer Placeholder 5"/>
          <p:cNvSpPr>
            <a:spLocks noGrp="1"/>
          </p:cNvSpPr>
          <p:nvPr>
            <p:ph type="ftr" sz="quarter" idx="11"/>
          </p:nvPr>
        </p:nvSpPr>
        <p:spPr/>
        <p:txBody>
          <a:bodyPr/>
          <a:lstStyle/>
          <a:p>
            <a:endParaRPr lang="en-US">
              <a:solidFill>
                <a:srgbClr val="464653"/>
              </a:solidFill>
            </a:endParaRPr>
          </a:p>
        </p:txBody>
      </p:sp>
      <p:sp>
        <p:nvSpPr>
          <p:cNvPr id="7" name="Slide Number Placeholder 6"/>
          <p:cNvSpPr>
            <a:spLocks noGrp="1"/>
          </p:cNvSpPr>
          <p:nvPr>
            <p:ph type="sldNum" sz="quarter" idx="12"/>
          </p:nvPr>
        </p:nvSpPr>
        <p:spPr/>
        <p:txBody>
          <a:bodyPr/>
          <a:lstStyle/>
          <a:p>
            <a:fld id="{F5FA8B48-89DC-4465-BAC9-A0A0A569C6E4}" type="slidenum">
              <a:rPr lang="en-US" smtClean="0">
                <a:solidFill>
                  <a:srgbClr val="464653"/>
                </a:solidFill>
              </a:rPr>
              <a:pPr/>
              <a:t>‹#›</a:t>
            </a:fld>
            <a:endParaRPr lang="en-US">
              <a:solidFill>
                <a:srgbClr val="464653"/>
              </a:solidFill>
            </a:endParaRPr>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extLst>
      <p:ext uri="{BB962C8B-B14F-4D97-AF65-F5344CB8AC3E}">
        <p14:creationId xmlns:p14="http://schemas.microsoft.com/office/powerpoint/2010/main" val="222122527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1"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8" cy="685800"/>
          </a:xfrm>
          <a:noFill/>
          <a:ln>
            <a:noFill/>
          </a:ln>
        </p:spPr>
        <p:txBody>
          <a:bodyPr lIns="100794" anchor="b" anchorCtr="0">
            <a:noAutofit/>
          </a:bodyPr>
          <a:lstStyle>
            <a:lvl1pPr marL="0" indent="0">
              <a:buNone/>
              <a:defRPr sz="2359" b="1">
                <a:solidFill>
                  <a:schemeClr val="accent2"/>
                </a:solidFill>
              </a:defRPr>
            </a:lvl1pPr>
            <a:lvl2pPr>
              <a:buNone/>
              <a:defRPr sz="1996" b="1"/>
            </a:lvl2pPr>
            <a:lvl3pPr>
              <a:buNone/>
              <a:defRPr sz="1814" b="1"/>
            </a:lvl3pPr>
            <a:lvl4pPr>
              <a:buNone/>
              <a:defRPr sz="1633" b="1"/>
            </a:lvl4pPr>
            <a:lvl5pPr>
              <a:buNone/>
              <a:defRPr sz="1633"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0" y="1295400"/>
            <a:ext cx="5389033" cy="685800"/>
          </a:xfrm>
          <a:noFill/>
          <a:ln>
            <a:noFill/>
          </a:ln>
        </p:spPr>
        <p:txBody>
          <a:bodyPr lIns="100794" anchor="b" anchorCtr="0"/>
          <a:lstStyle>
            <a:lvl1pPr marL="0" indent="0">
              <a:buNone/>
              <a:defRPr sz="2359" b="1">
                <a:solidFill>
                  <a:schemeClr val="accent2"/>
                </a:solidFill>
              </a:defRPr>
            </a:lvl1pPr>
            <a:lvl2pPr>
              <a:buNone/>
              <a:defRPr sz="1996" b="1"/>
            </a:lvl2pPr>
            <a:lvl3pPr>
              <a:buNone/>
              <a:defRPr sz="1814" b="1"/>
            </a:lvl3pPr>
            <a:lvl4pPr>
              <a:buNone/>
              <a:defRPr sz="1633" b="1"/>
            </a:lvl4pPr>
            <a:lvl5pPr>
              <a:buNone/>
              <a:defRPr sz="1633" b="1"/>
            </a:lvl5pPr>
          </a:lstStyle>
          <a:p>
            <a:pPr lvl="0" eaLnBrk="1" latinLnBrk="0" hangingPunct="1"/>
            <a:r>
              <a:rPr kumimoji="0" lang="en-US"/>
              <a:t>Click to edit Master text styles</a:t>
            </a:r>
          </a:p>
        </p:txBody>
      </p:sp>
      <p:sp>
        <p:nvSpPr>
          <p:cNvPr id="7" name="Date Placeholder 6"/>
          <p:cNvSpPr>
            <a:spLocks noGrp="1"/>
          </p:cNvSpPr>
          <p:nvPr>
            <p:ph type="dt" sz="half" idx="10"/>
          </p:nvPr>
        </p:nvSpPr>
        <p:spPr/>
        <p:txBody>
          <a:bodyPr/>
          <a:lstStyle/>
          <a:p>
            <a:endParaRPr lang="en-US">
              <a:solidFill>
                <a:srgbClr val="464653"/>
              </a:solidFill>
            </a:endParaRPr>
          </a:p>
        </p:txBody>
      </p:sp>
      <p:sp>
        <p:nvSpPr>
          <p:cNvPr id="8" name="Footer Placeholder 7"/>
          <p:cNvSpPr>
            <a:spLocks noGrp="1"/>
          </p:cNvSpPr>
          <p:nvPr>
            <p:ph type="ftr" sz="quarter" idx="11"/>
          </p:nvPr>
        </p:nvSpPr>
        <p:spPr/>
        <p:txBody>
          <a:bodyPr/>
          <a:lstStyle/>
          <a:p>
            <a:endParaRPr lang="en-US">
              <a:solidFill>
                <a:srgbClr val="464653"/>
              </a:solidFill>
            </a:endParaRPr>
          </a:p>
        </p:txBody>
      </p:sp>
      <p:sp>
        <p:nvSpPr>
          <p:cNvPr id="9" name="Slide Number Placeholder 8"/>
          <p:cNvSpPr>
            <a:spLocks noGrp="1"/>
          </p:cNvSpPr>
          <p:nvPr>
            <p:ph type="sldNum" sz="quarter" idx="12"/>
          </p:nvPr>
        </p:nvSpPr>
        <p:spPr/>
        <p:txBody>
          <a:bodyPr/>
          <a:lstStyle/>
          <a:p>
            <a:fld id="{8D1949DF-800C-4A5E-B66E-220D04574B89}" type="slidenum">
              <a:rPr lang="en-US" smtClean="0">
                <a:solidFill>
                  <a:srgbClr val="464653"/>
                </a:solidFill>
              </a:rPr>
              <a:pPr/>
              <a:t>‹#›</a:t>
            </a:fld>
            <a:endParaRPr lang="en-US">
              <a:solidFill>
                <a:srgbClr val="464653"/>
              </a:solidFill>
            </a:endParaRPr>
          </a:p>
        </p:txBody>
      </p:sp>
      <p:sp>
        <p:nvSpPr>
          <p:cNvPr id="11" name="Content Placeholder 10"/>
          <p:cNvSpPr>
            <a:spLocks noGrp="1"/>
          </p:cNvSpPr>
          <p:nvPr>
            <p:ph sz="quarter" idx="2"/>
          </p:nvPr>
        </p:nvSpPr>
        <p:spPr>
          <a:xfrm>
            <a:off x="609600" y="2133601"/>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1"/>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extLst>
      <p:ext uri="{BB962C8B-B14F-4D97-AF65-F5344CB8AC3E}">
        <p14:creationId xmlns:p14="http://schemas.microsoft.com/office/powerpoint/2010/main" val="418654314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1" cy="914400"/>
          </a:xfrm>
        </p:spPr>
        <p:txBody>
          <a:bodyPr/>
          <a:lstStyle/>
          <a:p>
            <a:r>
              <a:rPr kumimoji="0" lang="en-US"/>
              <a:t>Click to edit Master title style</a:t>
            </a:r>
          </a:p>
        </p:txBody>
      </p:sp>
      <p:sp>
        <p:nvSpPr>
          <p:cNvPr id="3" name="Date Placeholder 2"/>
          <p:cNvSpPr>
            <a:spLocks noGrp="1"/>
          </p:cNvSpPr>
          <p:nvPr>
            <p:ph type="dt" sz="half" idx="10"/>
          </p:nvPr>
        </p:nvSpPr>
        <p:spPr/>
        <p:txBody>
          <a:bodyPr/>
          <a:lstStyle/>
          <a:p>
            <a:endParaRPr lang="en-US">
              <a:solidFill>
                <a:srgbClr val="464653"/>
              </a:solidFill>
            </a:endParaRPr>
          </a:p>
        </p:txBody>
      </p:sp>
      <p:sp>
        <p:nvSpPr>
          <p:cNvPr id="4" name="Footer Placeholder 3"/>
          <p:cNvSpPr>
            <a:spLocks noGrp="1"/>
          </p:cNvSpPr>
          <p:nvPr>
            <p:ph type="ftr" sz="quarter" idx="11"/>
          </p:nvPr>
        </p:nvSpPr>
        <p:spPr/>
        <p:txBody>
          <a:bodyPr/>
          <a:lstStyle/>
          <a:p>
            <a:endParaRPr lang="en-US">
              <a:solidFill>
                <a:srgbClr val="464653"/>
              </a:solidFill>
            </a:endParaRPr>
          </a:p>
        </p:txBody>
      </p:sp>
      <p:sp>
        <p:nvSpPr>
          <p:cNvPr id="5" name="Slide Number Placeholder 4"/>
          <p:cNvSpPr>
            <a:spLocks noGrp="1"/>
          </p:cNvSpPr>
          <p:nvPr>
            <p:ph type="sldNum" sz="quarter" idx="12"/>
          </p:nvPr>
        </p:nvSpPr>
        <p:spPr/>
        <p:txBody>
          <a:bodyPr/>
          <a:lstStyle/>
          <a:p>
            <a:fld id="{6B2B4670-F689-40C5-A733-CEE5E84C3D4A}" type="slidenum">
              <a:rPr lang="en-US" smtClean="0">
                <a:solidFill>
                  <a:srgbClr val="464653"/>
                </a:solidFill>
              </a:rPr>
              <a:pPr/>
              <a:t>‹#›</a:t>
            </a:fld>
            <a:endParaRPr lang="en-US">
              <a:solidFill>
                <a:srgbClr val="464653"/>
              </a:solidFill>
            </a:endParaRPr>
          </a:p>
        </p:txBody>
      </p:sp>
      <p:sp>
        <p:nvSpPr>
          <p:cNvPr id="6" name="Isosceles Triangle 5"/>
          <p:cNvSpPr>
            <a:spLocks noChangeAspect="1"/>
          </p:cNvSpPr>
          <p:nvPr/>
        </p:nvSpPr>
        <p:spPr>
          <a:xfrm rot="5400000">
            <a:off x="590609" y="6447422"/>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lIns="91438" tIns="45719" rIns="91438" bIns="45719" anchor="ctr"/>
          <a:lstStyle/>
          <a:p>
            <a:pPr algn="ctr" fontAlgn="base">
              <a:spcBef>
                <a:spcPct val="0"/>
              </a:spcBef>
              <a:spcAft>
                <a:spcPct val="0"/>
              </a:spcAft>
            </a:pPr>
            <a:endParaRPr lang="en-US" sz="2177">
              <a:solidFill>
                <a:prstClr val="white"/>
              </a:solidFill>
            </a:endParaRPr>
          </a:p>
        </p:txBody>
      </p:sp>
    </p:spTree>
    <p:extLst>
      <p:ext uri="{BB962C8B-B14F-4D97-AF65-F5344CB8AC3E}">
        <p14:creationId xmlns:p14="http://schemas.microsoft.com/office/powerpoint/2010/main" val="36109919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DCCA921-C65C-4B30-AD9C-F36D728D3752}"/>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xmlns="" id="{F1E693E9-4966-4DDE-9EBB-F3170649DC8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xmlns="" id="{F9412F7C-83B9-411D-9616-674B0C31880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xmlns="" id="{67BBB4DC-26DA-4149-A821-957101290D31}"/>
              </a:ext>
            </a:extLst>
          </p:cNvPr>
          <p:cNvSpPr>
            <a:spLocks noGrp="1"/>
          </p:cNvSpPr>
          <p:nvPr>
            <p:ph type="dt" sz="half" idx="10"/>
          </p:nvPr>
        </p:nvSpPr>
        <p:spPr/>
        <p:txBody>
          <a:bodyPr/>
          <a:lstStyle/>
          <a:p>
            <a:fld id="{D3738115-B5A7-4518-A8FB-0E3540CC4A36}" type="datetime1">
              <a:rPr lang="en-IN" smtClean="0"/>
              <a:pPr/>
              <a:t>10-09-2024</a:t>
            </a:fld>
            <a:endParaRPr lang="en-IN"/>
          </a:p>
        </p:txBody>
      </p:sp>
      <p:sp>
        <p:nvSpPr>
          <p:cNvPr id="6" name="Footer Placeholder 5">
            <a:extLst>
              <a:ext uri="{FF2B5EF4-FFF2-40B4-BE49-F238E27FC236}">
                <a16:creationId xmlns:a16="http://schemas.microsoft.com/office/drawing/2014/main" xmlns="" id="{430BC353-9994-4336-B1F1-0C34EA31391F}"/>
              </a:ext>
            </a:extLst>
          </p:cNvPr>
          <p:cNvSpPr>
            <a:spLocks noGrp="1"/>
          </p:cNvSpPr>
          <p:nvPr>
            <p:ph type="ftr" sz="quarter" idx="11"/>
          </p:nvPr>
        </p:nvSpPr>
        <p:spPr/>
        <p:txBody>
          <a:bodyPr/>
          <a:lstStyle/>
          <a:p>
            <a:r>
              <a:rPr lang="en-US"/>
              <a:t>U19ITT53 / Data Warehousing &amp; Data Miming</a:t>
            </a:r>
            <a:endParaRPr lang="en-IN"/>
          </a:p>
        </p:txBody>
      </p:sp>
      <p:sp>
        <p:nvSpPr>
          <p:cNvPr id="7" name="Slide Number Placeholder 6">
            <a:extLst>
              <a:ext uri="{FF2B5EF4-FFF2-40B4-BE49-F238E27FC236}">
                <a16:creationId xmlns:a16="http://schemas.microsoft.com/office/drawing/2014/main" xmlns="" id="{84B68724-5441-45F9-B82A-085DB1DE75EE}"/>
              </a:ext>
            </a:extLst>
          </p:cNvPr>
          <p:cNvSpPr>
            <a:spLocks noGrp="1"/>
          </p:cNvSpPr>
          <p:nvPr>
            <p:ph type="sldNum" sz="quarter" idx="12"/>
          </p:nvPr>
        </p:nvSpPr>
        <p:spPr/>
        <p:txBody>
          <a:bodyPr/>
          <a:lstStyle/>
          <a:p>
            <a:fld id="{9F007541-7122-47D0-81F7-220A90B2D1EC}" type="slidenum">
              <a:rPr lang="en-IN" smtClean="0"/>
              <a:pPr/>
              <a:t>‹#›</a:t>
            </a:fld>
            <a:endParaRPr lang="en-IN"/>
          </a:p>
        </p:txBody>
      </p:sp>
    </p:spTree>
    <p:extLst>
      <p:ext uri="{BB962C8B-B14F-4D97-AF65-F5344CB8AC3E}">
        <p14:creationId xmlns:p14="http://schemas.microsoft.com/office/powerpoint/2010/main" val="405890916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solidFill>
                <a:srgbClr val="464653"/>
              </a:solidFill>
            </a:endParaRPr>
          </a:p>
        </p:txBody>
      </p:sp>
      <p:sp>
        <p:nvSpPr>
          <p:cNvPr id="3" name="Footer Placeholder 2"/>
          <p:cNvSpPr>
            <a:spLocks noGrp="1"/>
          </p:cNvSpPr>
          <p:nvPr>
            <p:ph type="ftr" sz="quarter" idx="11"/>
          </p:nvPr>
        </p:nvSpPr>
        <p:spPr/>
        <p:txBody>
          <a:bodyPr/>
          <a:lstStyle/>
          <a:p>
            <a:endParaRPr lang="en-US">
              <a:solidFill>
                <a:srgbClr val="464653"/>
              </a:solidFill>
            </a:endParaRPr>
          </a:p>
        </p:txBody>
      </p:sp>
      <p:sp>
        <p:nvSpPr>
          <p:cNvPr id="4" name="Slide Number Placeholder 3"/>
          <p:cNvSpPr>
            <a:spLocks noGrp="1"/>
          </p:cNvSpPr>
          <p:nvPr>
            <p:ph type="sldNum" sz="quarter" idx="12"/>
          </p:nvPr>
        </p:nvSpPr>
        <p:spPr/>
        <p:txBody>
          <a:bodyPr/>
          <a:lstStyle/>
          <a:p>
            <a:fld id="{F79DC5B1-B7F0-470C-AB85-9E28CE096C73}" type="slidenum">
              <a:rPr lang="en-US" smtClean="0">
                <a:solidFill>
                  <a:srgbClr val="464653"/>
                </a:solidFill>
              </a:rPr>
              <a:pPr/>
              <a:t>‹#›</a:t>
            </a:fld>
            <a:endParaRPr lang="en-US">
              <a:solidFill>
                <a:srgbClr val="464653"/>
              </a:solidFill>
            </a:endParaRPr>
          </a:p>
        </p:txBody>
      </p:sp>
      <p:sp>
        <p:nvSpPr>
          <p:cNvPr id="5" name="Straight Connector 4"/>
          <p:cNvSpPr>
            <a:spLocks noChangeShapeType="1"/>
          </p:cNvSpPr>
          <p:nvPr/>
        </p:nvSpPr>
        <p:spPr bwMode="auto">
          <a:xfrm>
            <a:off x="609600" y="6353175"/>
            <a:ext cx="10972801"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38" tIns="45719" rIns="91438" bIns="45719" anchor="t" compatLnSpc="1"/>
          <a:lstStyle/>
          <a:p>
            <a:pPr eaLnBrk="0" fontAlgn="base" hangingPunct="0">
              <a:spcBef>
                <a:spcPct val="0"/>
              </a:spcBef>
              <a:spcAft>
                <a:spcPct val="0"/>
              </a:spcAft>
            </a:pPr>
            <a:endParaRPr lang="en-US" sz="2177">
              <a:solidFill>
                <a:srgbClr val="000000"/>
              </a:solidFill>
              <a:latin typeface="Times New Roman" pitchFamily="18" charset="0"/>
            </a:endParaRPr>
          </a:p>
        </p:txBody>
      </p:sp>
      <p:sp>
        <p:nvSpPr>
          <p:cNvPr id="6" name="Isosceles Triangle 5"/>
          <p:cNvSpPr>
            <a:spLocks noChangeAspect="1"/>
          </p:cNvSpPr>
          <p:nvPr/>
        </p:nvSpPr>
        <p:spPr>
          <a:xfrm rot="5400000">
            <a:off x="590609" y="6447422"/>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lIns="91438" tIns="45719" rIns="91438" bIns="45719" anchor="ctr"/>
          <a:lstStyle/>
          <a:p>
            <a:pPr algn="ctr" fontAlgn="base">
              <a:spcBef>
                <a:spcPct val="0"/>
              </a:spcBef>
              <a:spcAft>
                <a:spcPct val="0"/>
              </a:spcAft>
            </a:pPr>
            <a:endParaRPr lang="en-US" sz="2177">
              <a:solidFill>
                <a:prstClr val="white"/>
              </a:solidFill>
            </a:endParaRPr>
          </a:p>
        </p:txBody>
      </p:sp>
    </p:spTree>
    <p:extLst>
      <p:ext uri="{BB962C8B-B14F-4D97-AF65-F5344CB8AC3E}">
        <p14:creationId xmlns:p14="http://schemas.microsoft.com/office/powerpoint/2010/main" val="224106156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1996"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33">
                <a:solidFill>
                  <a:schemeClr val="tx2"/>
                </a:solidFill>
              </a:defRPr>
            </a:lvl1pPr>
            <a:lvl2pPr>
              <a:buNone/>
              <a:defRPr sz="1179"/>
            </a:lvl2pPr>
            <a:lvl3pPr>
              <a:buNone/>
              <a:defRPr sz="998"/>
            </a:lvl3pPr>
            <a:lvl4pPr>
              <a:buNone/>
              <a:defRPr sz="907"/>
            </a:lvl4pPr>
            <a:lvl5pPr>
              <a:buNone/>
              <a:defRPr sz="907"/>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endParaRPr lang="en-US">
              <a:solidFill>
                <a:srgbClr val="464653"/>
              </a:solidFill>
            </a:endParaRPr>
          </a:p>
        </p:txBody>
      </p:sp>
      <p:sp>
        <p:nvSpPr>
          <p:cNvPr id="6" name="Footer Placeholder 5"/>
          <p:cNvSpPr>
            <a:spLocks noGrp="1"/>
          </p:cNvSpPr>
          <p:nvPr>
            <p:ph type="ftr" sz="quarter" idx="11"/>
          </p:nvPr>
        </p:nvSpPr>
        <p:spPr/>
        <p:txBody>
          <a:bodyPr/>
          <a:lstStyle/>
          <a:p>
            <a:endParaRPr lang="en-US">
              <a:solidFill>
                <a:srgbClr val="464653"/>
              </a:solidFill>
            </a:endParaRPr>
          </a:p>
        </p:txBody>
      </p:sp>
      <p:sp>
        <p:nvSpPr>
          <p:cNvPr id="7" name="Slide Number Placeholder 6"/>
          <p:cNvSpPr>
            <a:spLocks noGrp="1"/>
          </p:cNvSpPr>
          <p:nvPr>
            <p:ph type="sldNum" sz="quarter" idx="12"/>
          </p:nvPr>
        </p:nvSpPr>
        <p:spPr/>
        <p:txBody>
          <a:bodyPr/>
          <a:lstStyle/>
          <a:p>
            <a:fld id="{07C616A4-6666-4500-A439-FBE4501481D4}" type="slidenum">
              <a:rPr lang="en-US" smtClean="0">
                <a:solidFill>
                  <a:srgbClr val="464653"/>
                </a:solidFill>
              </a:rPr>
              <a:pPr/>
              <a:t>‹#›</a:t>
            </a:fld>
            <a:endParaRPr lang="en-US">
              <a:solidFill>
                <a:srgbClr val="464653"/>
              </a:solidFill>
            </a:endParaRPr>
          </a:p>
        </p:txBody>
      </p:sp>
      <p:sp>
        <p:nvSpPr>
          <p:cNvPr id="8" name="Straight Connector 7"/>
          <p:cNvSpPr>
            <a:spLocks noChangeShapeType="1"/>
          </p:cNvSpPr>
          <p:nvPr/>
        </p:nvSpPr>
        <p:spPr bwMode="auto">
          <a:xfrm>
            <a:off x="609600" y="6353175"/>
            <a:ext cx="10972801"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38" tIns="45719" rIns="91438" bIns="45719" anchor="t" compatLnSpc="1"/>
          <a:lstStyle/>
          <a:p>
            <a:pPr eaLnBrk="0" fontAlgn="base" hangingPunct="0">
              <a:spcBef>
                <a:spcPct val="0"/>
              </a:spcBef>
              <a:spcAft>
                <a:spcPct val="0"/>
              </a:spcAft>
            </a:pPr>
            <a:endParaRPr lang="en-US" sz="2177">
              <a:solidFill>
                <a:srgbClr val="000000"/>
              </a:solidFill>
              <a:latin typeface="Times New Roman" pitchFamily="18" charset="0"/>
            </a:endParaRPr>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38" tIns="45719" rIns="91438" bIns="45719" anchor="t" compatLnSpc="1"/>
          <a:lstStyle/>
          <a:p>
            <a:pPr eaLnBrk="0" fontAlgn="base" hangingPunct="0">
              <a:spcBef>
                <a:spcPct val="0"/>
              </a:spcBef>
              <a:spcAft>
                <a:spcPct val="0"/>
              </a:spcAft>
            </a:pPr>
            <a:endParaRPr lang="en-US" sz="2177" dirty="0">
              <a:solidFill>
                <a:srgbClr val="000000"/>
              </a:solidFill>
              <a:latin typeface="Times New Roman" pitchFamily="18" charset="0"/>
            </a:endParaRPr>
          </a:p>
        </p:txBody>
      </p:sp>
      <p:sp>
        <p:nvSpPr>
          <p:cNvPr id="9" name="Isosceles Triangle 8"/>
          <p:cNvSpPr>
            <a:spLocks noChangeAspect="1"/>
          </p:cNvSpPr>
          <p:nvPr/>
        </p:nvSpPr>
        <p:spPr>
          <a:xfrm rot="5400000">
            <a:off x="590609" y="6447422"/>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lIns="91438" tIns="45719" rIns="91438" bIns="45719" anchor="ctr"/>
          <a:lstStyle/>
          <a:p>
            <a:pPr algn="ctr" fontAlgn="base">
              <a:spcBef>
                <a:spcPct val="0"/>
              </a:spcBef>
              <a:spcAft>
                <a:spcPct val="0"/>
              </a:spcAft>
            </a:pPr>
            <a:endParaRPr lang="en-US" sz="2177">
              <a:solidFill>
                <a:prstClr val="white"/>
              </a:solidFill>
            </a:endParaRPr>
          </a:p>
        </p:txBody>
      </p:sp>
      <p:sp>
        <p:nvSpPr>
          <p:cNvPr id="12" name="Content Placeholder 11"/>
          <p:cNvSpPr>
            <a:spLocks noGrp="1"/>
          </p:cNvSpPr>
          <p:nvPr>
            <p:ph sz="quarter" idx="1"/>
          </p:nvPr>
        </p:nvSpPr>
        <p:spPr>
          <a:xfrm>
            <a:off x="406401" y="304801"/>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extLst>
      <p:ext uri="{BB962C8B-B14F-4D97-AF65-F5344CB8AC3E}">
        <p14:creationId xmlns:p14="http://schemas.microsoft.com/office/powerpoint/2010/main" val="340955452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7"/>
            <a:ext cx="10972801" cy="674688"/>
          </a:xfrm>
          <a:ln>
            <a:solidFill>
              <a:schemeClr val="accent1"/>
            </a:solidFill>
          </a:ln>
        </p:spPr>
        <p:txBody>
          <a:bodyPr lIns="302383" anchor="ctr"/>
          <a:lstStyle>
            <a:lvl1pPr algn="r">
              <a:buNone/>
              <a:defRPr sz="1996"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1" cy="4270248"/>
          </a:xfrm>
          <a:solidFill>
            <a:schemeClr val="tx1">
              <a:shade val="50000"/>
            </a:schemeClr>
          </a:solidFill>
          <a:ln>
            <a:noFill/>
          </a:ln>
          <a:effectLst/>
        </p:spPr>
        <p:txBody>
          <a:bodyPr/>
          <a:lstStyle>
            <a:lvl1pPr marL="0" indent="0">
              <a:spcBef>
                <a:spcPts val="600"/>
              </a:spcBef>
              <a:buNone/>
              <a:defRPr sz="3175"/>
            </a:lvl1pPr>
          </a:lstStyle>
          <a:p>
            <a:r>
              <a:rPr kumimoji="0" lang="en-US"/>
              <a:t>Click icon to add picture</a:t>
            </a:r>
            <a:endParaRPr kumimoji="0" lang="en-US" dirty="0"/>
          </a:p>
        </p:txBody>
      </p:sp>
      <p:sp>
        <p:nvSpPr>
          <p:cNvPr id="4" name="Text Placeholder 3"/>
          <p:cNvSpPr>
            <a:spLocks noGrp="1"/>
          </p:cNvSpPr>
          <p:nvPr>
            <p:ph type="body" sz="half" idx="2"/>
          </p:nvPr>
        </p:nvSpPr>
        <p:spPr>
          <a:xfrm>
            <a:off x="609600" y="1219200"/>
            <a:ext cx="10972801" cy="533400"/>
          </a:xfrm>
        </p:spPr>
        <p:txBody>
          <a:bodyPr anchor="ctr" anchorCtr="0"/>
          <a:lstStyle>
            <a:lvl1pPr marL="0" indent="0" algn="l">
              <a:buFontTx/>
              <a:buNone/>
              <a:defRPr sz="1361"/>
            </a:lvl1pPr>
            <a:lvl2pPr>
              <a:defRPr sz="1179"/>
            </a:lvl2pPr>
            <a:lvl3pPr>
              <a:defRPr sz="998"/>
            </a:lvl3pPr>
            <a:lvl4pPr>
              <a:defRPr sz="907"/>
            </a:lvl4pPr>
            <a:lvl5pPr>
              <a:defRPr sz="907"/>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endParaRPr lang="en-US">
              <a:solidFill>
                <a:srgbClr val="DDE9EC"/>
              </a:solidFill>
            </a:endParaRPr>
          </a:p>
        </p:txBody>
      </p:sp>
      <p:sp>
        <p:nvSpPr>
          <p:cNvPr id="6" name="Footer Placeholder 5"/>
          <p:cNvSpPr>
            <a:spLocks noGrp="1"/>
          </p:cNvSpPr>
          <p:nvPr>
            <p:ph type="ftr" sz="quarter" idx="11"/>
          </p:nvPr>
        </p:nvSpPr>
        <p:spPr/>
        <p:txBody>
          <a:bodyPr/>
          <a:lstStyle/>
          <a:p>
            <a:endParaRPr lang="en-US">
              <a:solidFill>
                <a:srgbClr val="DDE9EC"/>
              </a:solidFill>
            </a:endParaRPr>
          </a:p>
        </p:txBody>
      </p:sp>
      <p:sp>
        <p:nvSpPr>
          <p:cNvPr id="7" name="Slide Number Placeholder 6"/>
          <p:cNvSpPr>
            <a:spLocks noGrp="1"/>
          </p:cNvSpPr>
          <p:nvPr>
            <p:ph type="sldNum" sz="quarter" idx="12"/>
          </p:nvPr>
        </p:nvSpPr>
        <p:spPr/>
        <p:txBody>
          <a:bodyPr/>
          <a:lstStyle/>
          <a:p>
            <a:fld id="{BF57C077-F7F1-4D2F-BCC7-B4CF325FA706}" type="slidenum">
              <a:rPr lang="en-US" smtClean="0">
                <a:solidFill>
                  <a:srgbClr val="DDE9EC"/>
                </a:solidFill>
              </a:rPr>
              <a:pPr/>
              <a:t>‹#›</a:t>
            </a:fld>
            <a:endParaRPr lang="en-US">
              <a:solidFill>
                <a:srgbClr val="DDE9EC"/>
              </a:solidFill>
            </a:endParaRPr>
          </a:p>
        </p:txBody>
      </p:sp>
      <p:sp>
        <p:nvSpPr>
          <p:cNvPr id="8" name="Straight Connector 7"/>
          <p:cNvSpPr>
            <a:spLocks noChangeShapeType="1"/>
          </p:cNvSpPr>
          <p:nvPr/>
        </p:nvSpPr>
        <p:spPr bwMode="auto">
          <a:xfrm>
            <a:off x="609600" y="6353175"/>
            <a:ext cx="10972801"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38" tIns="45719" rIns="91438" bIns="45719" anchor="t" compatLnSpc="1"/>
          <a:lstStyle/>
          <a:p>
            <a:pPr eaLnBrk="0" fontAlgn="base" hangingPunct="0">
              <a:spcBef>
                <a:spcPct val="0"/>
              </a:spcBef>
              <a:spcAft>
                <a:spcPct val="0"/>
              </a:spcAft>
            </a:pPr>
            <a:endParaRPr lang="en-US" sz="2177">
              <a:solidFill>
                <a:srgbClr val="000000"/>
              </a:solidFill>
              <a:latin typeface="Times New Roman" pitchFamily="18" charset="0"/>
            </a:endParaRPr>
          </a:p>
        </p:txBody>
      </p:sp>
      <p:sp>
        <p:nvSpPr>
          <p:cNvPr id="9" name="Isosceles Triangle 8"/>
          <p:cNvSpPr>
            <a:spLocks noChangeAspect="1"/>
          </p:cNvSpPr>
          <p:nvPr/>
        </p:nvSpPr>
        <p:spPr>
          <a:xfrm rot="5400000">
            <a:off x="590609" y="6447422"/>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lIns="91438" tIns="45719" rIns="91438" bIns="45719" anchor="ctr"/>
          <a:lstStyle/>
          <a:p>
            <a:pPr algn="ctr" fontAlgn="base">
              <a:spcBef>
                <a:spcPct val="0"/>
              </a:spcBef>
              <a:spcAft>
                <a:spcPct val="0"/>
              </a:spcAft>
            </a:pPr>
            <a:endParaRPr lang="en-US" sz="2177">
              <a:solidFill>
                <a:prstClr val="white"/>
              </a:solidFill>
            </a:endParaRPr>
          </a:p>
        </p:txBody>
      </p:sp>
      <p:sp>
        <p:nvSpPr>
          <p:cNvPr id="10" name="Rectangle 9"/>
          <p:cNvSpPr/>
          <p:nvPr/>
        </p:nvSpPr>
        <p:spPr>
          <a:xfrm>
            <a:off x="609600" y="500856"/>
            <a:ext cx="243841"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lIns="91438" tIns="45719" rIns="91438" bIns="45719" anchor="ctr"/>
          <a:lstStyle/>
          <a:p>
            <a:pPr algn="ctr" fontAlgn="base">
              <a:spcBef>
                <a:spcPct val="0"/>
              </a:spcBef>
              <a:spcAft>
                <a:spcPct val="0"/>
              </a:spcAft>
            </a:pPr>
            <a:endParaRPr lang="en-US" sz="2177">
              <a:solidFill>
                <a:prstClr val="white"/>
              </a:solidFill>
            </a:endParaRPr>
          </a:p>
        </p:txBody>
      </p:sp>
    </p:spTree>
    <p:extLst>
      <p:ext uri="{BB962C8B-B14F-4D97-AF65-F5344CB8AC3E}">
        <p14:creationId xmlns:p14="http://schemas.microsoft.com/office/powerpoint/2010/main" val="3021063943"/>
      </p:ext>
    </p:extLst>
  </p:cSld>
  <p:clrMapOvr>
    <a:overrideClrMapping bg1="dk1" tx1="lt1" bg2="dk2" tx2="lt2" accent1="accent1" accent2="accent2" accent3="accent3" accent4="accent4" accent5="accent5" accent6="accent6" hlink="hlink" folHlink="folHlink"/>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endParaRPr lang="en-US">
              <a:solidFill>
                <a:srgbClr val="464653"/>
              </a:solidFill>
            </a:endParaRPr>
          </a:p>
        </p:txBody>
      </p:sp>
      <p:sp>
        <p:nvSpPr>
          <p:cNvPr id="5" name="Footer Placeholder 4"/>
          <p:cNvSpPr>
            <a:spLocks noGrp="1"/>
          </p:cNvSpPr>
          <p:nvPr>
            <p:ph type="ftr" sz="quarter" idx="11"/>
          </p:nvPr>
        </p:nvSpPr>
        <p:spPr/>
        <p:txBody>
          <a:bodyPr/>
          <a:lstStyle/>
          <a:p>
            <a:endParaRPr lang="en-US">
              <a:solidFill>
                <a:srgbClr val="464653"/>
              </a:solidFill>
            </a:endParaRPr>
          </a:p>
        </p:txBody>
      </p:sp>
      <p:sp>
        <p:nvSpPr>
          <p:cNvPr id="6" name="Slide Number Placeholder 5"/>
          <p:cNvSpPr>
            <a:spLocks noGrp="1"/>
          </p:cNvSpPr>
          <p:nvPr>
            <p:ph type="sldNum" sz="quarter" idx="12"/>
          </p:nvPr>
        </p:nvSpPr>
        <p:spPr/>
        <p:txBody>
          <a:bodyPr/>
          <a:lstStyle/>
          <a:p>
            <a:fld id="{FC90B2B2-BD3D-46B3-80C7-95FCC1AB6F85}" type="slidenum">
              <a:rPr lang="en-US" smtClean="0">
                <a:solidFill>
                  <a:srgbClr val="464653"/>
                </a:solidFill>
              </a:rPr>
              <a:pPr/>
              <a:t>‹#›</a:t>
            </a:fld>
            <a:endParaRPr lang="en-US">
              <a:solidFill>
                <a:srgbClr val="464653"/>
              </a:solidFill>
            </a:endParaRPr>
          </a:p>
        </p:txBody>
      </p:sp>
    </p:spTree>
    <p:extLst>
      <p:ext uri="{BB962C8B-B14F-4D97-AF65-F5344CB8AC3E}">
        <p14:creationId xmlns:p14="http://schemas.microsoft.com/office/powerpoint/2010/main" val="169659848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1"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1" y="274639"/>
            <a:ext cx="8026399"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endParaRPr lang="en-US">
              <a:solidFill>
                <a:srgbClr val="464653"/>
              </a:solidFill>
            </a:endParaRPr>
          </a:p>
        </p:txBody>
      </p:sp>
      <p:sp>
        <p:nvSpPr>
          <p:cNvPr id="5" name="Footer Placeholder 4"/>
          <p:cNvSpPr>
            <a:spLocks noGrp="1"/>
          </p:cNvSpPr>
          <p:nvPr>
            <p:ph type="ftr" sz="quarter" idx="11"/>
          </p:nvPr>
        </p:nvSpPr>
        <p:spPr/>
        <p:txBody>
          <a:bodyPr/>
          <a:lstStyle/>
          <a:p>
            <a:endParaRPr lang="en-US">
              <a:solidFill>
                <a:srgbClr val="464653"/>
              </a:solidFill>
            </a:endParaRPr>
          </a:p>
        </p:txBody>
      </p:sp>
      <p:sp>
        <p:nvSpPr>
          <p:cNvPr id="6" name="Slide Number Placeholder 5"/>
          <p:cNvSpPr>
            <a:spLocks noGrp="1"/>
          </p:cNvSpPr>
          <p:nvPr>
            <p:ph type="sldNum" sz="quarter" idx="12"/>
          </p:nvPr>
        </p:nvSpPr>
        <p:spPr/>
        <p:txBody>
          <a:bodyPr/>
          <a:lstStyle/>
          <a:p>
            <a:fld id="{D1899F9D-BE20-491A-97A8-3020D519ABE3}" type="slidenum">
              <a:rPr lang="en-US" smtClean="0">
                <a:solidFill>
                  <a:srgbClr val="464653"/>
                </a:solidFill>
              </a:rPr>
              <a:pPr/>
              <a:t>‹#›</a:t>
            </a:fld>
            <a:endParaRPr lang="en-US">
              <a:solidFill>
                <a:srgbClr val="464653"/>
              </a:solidFill>
            </a:endParaRPr>
          </a:p>
        </p:txBody>
      </p:sp>
      <p:sp>
        <p:nvSpPr>
          <p:cNvPr id="7" name="Straight Connector 6"/>
          <p:cNvSpPr>
            <a:spLocks noChangeShapeType="1"/>
          </p:cNvSpPr>
          <p:nvPr/>
        </p:nvSpPr>
        <p:spPr bwMode="auto">
          <a:xfrm>
            <a:off x="609600" y="6353175"/>
            <a:ext cx="10972801"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38" tIns="45719" rIns="91438" bIns="45719" anchor="t" compatLnSpc="1"/>
          <a:lstStyle/>
          <a:p>
            <a:pPr eaLnBrk="0" fontAlgn="base" hangingPunct="0">
              <a:spcBef>
                <a:spcPct val="0"/>
              </a:spcBef>
              <a:spcAft>
                <a:spcPct val="0"/>
              </a:spcAft>
            </a:pPr>
            <a:endParaRPr lang="en-US" sz="2177">
              <a:solidFill>
                <a:srgbClr val="000000"/>
              </a:solidFill>
              <a:latin typeface="Times New Roman" pitchFamily="18" charset="0"/>
            </a:endParaRPr>
          </a:p>
        </p:txBody>
      </p:sp>
      <p:sp>
        <p:nvSpPr>
          <p:cNvPr id="8" name="Isosceles Triangle 7"/>
          <p:cNvSpPr>
            <a:spLocks noChangeAspect="1"/>
          </p:cNvSpPr>
          <p:nvPr/>
        </p:nvSpPr>
        <p:spPr>
          <a:xfrm rot="5400000">
            <a:off x="590609" y="6447422"/>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lIns="91438" tIns="45719" rIns="91438" bIns="45719" anchor="ctr"/>
          <a:lstStyle/>
          <a:p>
            <a:pPr algn="ctr" fontAlgn="base">
              <a:spcBef>
                <a:spcPct val="0"/>
              </a:spcBef>
              <a:spcAft>
                <a:spcPct val="0"/>
              </a:spcAft>
            </a:pPr>
            <a:endParaRPr lang="en-US" sz="2177">
              <a:solidFill>
                <a:prstClr val="white"/>
              </a:solidFill>
            </a:endParaRPr>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38" tIns="45719" rIns="91438" bIns="45719" anchor="t" compatLnSpc="1"/>
          <a:lstStyle/>
          <a:p>
            <a:pPr eaLnBrk="0" fontAlgn="base" hangingPunct="0">
              <a:spcBef>
                <a:spcPct val="0"/>
              </a:spcBef>
              <a:spcAft>
                <a:spcPct val="0"/>
              </a:spcAft>
            </a:pPr>
            <a:endParaRPr lang="en-US" sz="2177">
              <a:solidFill>
                <a:srgbClr val="000000"/>
              </a:solidFill>
              <a:latin typeface="Times New Roman" pitchFamily="18" charset="0"/>
            </a:endParaRPr>
          </a:p>
        </p:txBody>
      </p:sp>
    </p:spTree>
    <p:extLst>
      <p:ext uri="{BB962C8B-B14F-4D97-AF65-F5344CB8AC3E}">
        <p14:creationId xmlns:p14="http://schemas.microsoft.com/office/powerpoint/2010/main" val="32416886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2901DC1-2B15-4D8A-8BE1-F737C08325AC}"/>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xmlns="" id="{0A6905C6-F807-43AB-9879-F89A87D3081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xmlns="" id="{31D3F699-64D2-4756-87F2-49C6A98903D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xmlns="" id="{1B2772A3-29B9-457F-9D66-EBC86738026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xmlns="" id="{B9DA46A6-20CE-4F8D-B8AF-B6CF9FCC9A4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xmlns="" id="{B46A8FB9-D55A-43B1-976F-E1D36FBA234E}"/>
              </a:ext>
            </a:extLst>
          </p:cNvPr>
          <p:cNvSpPr>
            <a:spLocks noGrp="1"/>
          </p:cNvSpPr>
          <p:nvPr>
            <p:ph type="dt" sz="half" idx="10"/>
          </p:nvPr>
        </p:nvSpPr>
        <p:spPr/>
        <p:txBody>
          <a:bodyPr/>
          <a:lstStyle/>
          <a:p>
            <a:fld id="{E2850189-6100-4FFB-85E5-4C3D4F68C8CC}" type="datetime1">
              <a:rPr lang="en-IN" smtClean="0"/>
              <a:pPr/>
              <a:t>10-09-2024</a:t>
            </a:fld>
            <a:endParaRPr lang="en-IN"/>
          </a:p>
        </p:txBody>
      </p:sp>
      <p:sp>
        <p:nvSpPr>
          <p:cNvPr id="8" name="Footer Placeholder 7">
            <a:extLst>
              <a:ext uri="{FF2B5EF4-FFF2-40B4-BE49-F238E27FC236}">
                <a16:creationId xmlns:a16="http://schemas.microsoft.com/office/drawing/2014/main" xmlns="" id="{D077F3FB-E3D8-495D-880A-39C38C952FAC}"/>
              </a:ext>
            </a:extLst>
          </p:cNvPr>
          <p:cNvSpPr>
            <a:spLocks noGrp="1"/>
          </p:cNvSpPr>
          <p:nvPr>
            <p:ph type="ftr" sz="quarter" idx="11"/>
          </p:nvPr>
        </p:nvSpPr>
        <p:spPr/>
        <p:txBody>
          <a:bodyPr/>
          <a:lstStyle/>
          <a:p>
            <a:r>
              <a:rPr lang="en-US"/>
              <a:t>U19ITT53 / Data Warehousing &amp; Data Miming</a:t>
            </a:r>
            <a:endParaRPr lang="en-IN"/>
          </a:p>
        </p:txBody>
      </p:sp>
      <p:sp>
        <p:nvSpPr>
          <p:cNvPr id="9" name="Slide Number Placeholder 8">
            <a:extLst>
              <a:ext uri="{FF2B5EF4-FFF2-40B4-BE49-F238E27FC236}">
                <a16:creationId xmlns:a16="http://schemas.microsoft.com/office/drawing/2014/main" xmlns="" id="{43B2FDB7-4118-4D77-B472-36188EFAA673}"/>
              </a:ext>
            </a:extLst>
          </p:cNvPr>
          <p:cNvSpPr>
            <a:spLocks noGrp="1"/>
          </p:cNvSpPr>
          <p:nvPr>
            <p:ph type="sldNum" sz="quarter" idx="12"/>
          </p:nvPr>
        </p:nvSpPr>
        <p:spPr/>
        <p:txBody>
          <a:bodyPr/>
          <a:lstStyle/>
          <a:p>
            <a:fld id="{9F007541-7122-47D0-81F7-220A90B2D1EC}" type="slidenum">
              <a:rPr lang="en-IN" smtClean="0"/>
              <a:pPr/>
              <a:t>‹#›</a:t>
            </a:fld>
            <a:endParaRPr lang="en-IN"/>
          </a:p>
        </p:txBody>
      </p:sp>
    </p:spTree>
    <p:extLst>
      <p:ext uri="{BB962C8B-B14F-4D97-AF65-F5344CB8AC3E}">
        <p14:creationId xmlns:p14="http://schemas.microsoft.com/office/powerpoint/2010/main" val="17281916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D77FCC2-F63D-4634-9EB1-D4BFB551293F}"/>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xmlns="" id="{F5F60C70-C07F-4764-9013-E55FFACC4890}"/>
              </a:ext>
            </a:extLst>
          </p:cNvPr>
          <p:cNvSpPr>
            <a:spLocks noGrp="1"/>
          </p:cNvSpPr>
          <p:nvPr>
            <p:ph type="dt" sz="half" idx="10"/>
          </p:nvPr>
        </p:nvSpPr>
        <p:spPr/>
        <p:txBody>
          <a:bodyPr/>
          <a:lstStyle/>
          <a:p>
            <a:fld id="{48965A79-01B6-4ABE-99A3-67D520411320}" type="datetime1">
              <a:rPr lang="en-IN" smtClean="0"/>
              <a:pPr/>
              <a:t>10-09-2024</a:t>
            </a:fld>
            <a:endParaRPr lang="en-IN"/>
          </a:p>
        </p:txBody>
      </p:sp>
      <p:sp>
        <p:nvSpPr>
          <p:cNvPr id="4" name="Footer Placeholder 3">
            <a:extLst>
              <a:ext uri="{FF2B5EF4-FFF2-40B4-BE49-F238E27FC236}">
                <a16:creationId xmlns:a16="http://schemas.microsoft.com/office/drawing/2014/main" xmlns="" id="{C4E122E1-84E7-4BEC-A2C1-4D79910AA2C5}"/>
              </a:ext>
            </a:extLst>
          </p:cNvPr>
          <p:cNvSpPr>
            <a:spLocks noGrp="1"/>
          </p:cNvSpPr>
          <p:nvPr>
            <p:ph type="ftr" sz="quarter" idx="11"/>
          </p:nvPr>
        </p:nvSpPr>
        <p:spPr/>
        <p:txBody>
          <a:bodyPr/>
          <a:lstStyle/>
          <a:p>
            <a:r>
              <a:rPr lang="en-US"/>
              <a:t>U19ITT53 / Data Warehousing &amp; Data Miming</a:t>
            </a:r>
            <a:endParaRPr lang="en-IN"/>
          </a:p>
        </p:txBody>
      </p:sp>
      <p:sp>
        <p:nvSpPr>
          <p:cNvPr id="5" name="Slide Number Placeholder 4">
            <a:extLst>
              <a:ext uri="{FF2B5EF4-FFF2-40B4-BE49-F238E27FC236}">
                <a16:creationId xmlns:a16="http://schemas.microsoft.com/office/drawing/2014/main" xmlns="" id="{DEF8E21E-E5BF-4E8B-B9FA-F7110CA30012}"/>
              </a:ext>
            </a:extLst>
          </p:cNvPr>
          <p:cNvSpPr>
            <a:spLocks noGrp="1"/>
          </p:cNvSpPr>
          <p:nvPr>
            <p:ph type="sldNum" sz="quarter" idx="12"/>
          </p:nvPr>
        </p:nvSpPr>
        <p:spPr/>
        <p:txBody>
          <a:bodyPr/>
          <a:lstStyle/>
          <a:p>
            <a:fld id="{9F007541-7122-47D0-81F7-220A90B2D1EC}" type="slidenum">
              <a:rPr lang="en-IN" smtClean="0"/>
              <a:pPr/>
              <a:t>‹#›</a:t>
            </a:fld>
            <a:endParaRPr lang="en-IN"/>
          </a:p>
        </p:txBody>
      </p:sp>
    </p:spTree>
    <p:extLst>
      <p:ext uri="{BB962C8B-B14F-4D97-AF65-F5344CB8AC3E}">
        <p14:creationId xmlns:p14="http://schemas.microsoft.com/office/powerpoint/2010/main" val="21575511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8D90DD55-CF22-47A9-868A-FE28DF5CDA2C}"/>
              </a:ext>
            </a:extLst>
          </p:cNvPr>
          <p:cNvSpPr>
            <a:spLocks noGrp="1"/>
          </p:cNvSpPr>
          <p:nvPr>
            <p:ph type="dt" sz="half" idx="10"/>
          </p:nvPr>
        </p:nvSpPr>
        <p:spPr/>
        <p:txBody>
          <a:bodyPr/>
          <a:lstStyle/>
          <a:p>
            <a:fld id="{A100F649-AC1D-4964-8680-B1F13EA22D74}" type="datetime1">
              <a:rPr lang="en-IN" smtClean="0"/>
              <a:pPr/>
              <a:t>10-09-2024</a:t>
            </a:fld>
            <a:endParaRPr lang="en-IN"/>
          </a:p>
        </p:txBody>
      </p:sp>
      <p:sp>
        <p:nvSpPr>
          <p:cNvPr id="3" name="Footer Placeholder 2">
            <a:extLst>
              <a:ext uri="{FF2B5EF4-FFF2-40B4-BE49-F238E27FC236}">
                <a16:creationId xmlns:a16="http://schemas.microsoft.com/office/drawing/2014/main" xmlns="" id="{7C24DDCE-CAE2-4F50-B105-96E699DD2532}"/>
              </a:ext>
            </a:extLst>
          </p:cNvPr>
          <p:cNvSpPr>
            <a:spLocks noGrp="1"/>
          </p:cNvSpPr>
          <p:nvPr>
            <p:ph type="ftr" sz="quarter" idx="11"/>
          </p:nvPr>
        </p:nvSpPr>
        <p:spPr/>
        <p:txBody>
          <a:bodyPr/>
          <a:lstStyle/>
          <a:p>
            <a:r>
              <a:rPr lang="en-US"/>
              <a:t>U19ITT53 / Data Warehousing &amp; Data Miming</a:t>
            </a:r>
            <a:endParaRPr lang="en-IN"/>
          </a:p>
        </p:txBody>
      </p:sp>
      <p:sp>
        <p:nvSpPr>
          <p:cNvPr id="4" name="Slide Number Placeholder 3">
            <a:extLst>
              <a:ext uri="{FF2B5EF4-FFF2-40B4-BE49-F238E27FC236}">
                <a16:creationId xmlns:a16="http://schemas.microsoft.com/office/drawing/2014/main" xmlns="" id="{86A35257-5A80-4615-ADD2-06382CF274D9}"/>
              </a:ext>
            </a:extLst>
          </p:cNvPr>
          <p:cNvSpPr>
            <a:spLocks noGrp="1"/>
          </p:cNvSpPr>
          <p:nvPr>
            <p:ph type="sldNum" sz="quarter" idx="12"/>
          </p:nvPr>
        </p:nvSpPr>
        <p:spPr/>
        <p:txBody>
          <a:bodyPr/>
          <a:lstStyle/>
          <a:p>
            <a:fld id="{9F007541-7122-47D0-81F7-220A90B2D1EC}" type="slidenum">
              <a:rPr lang="en-IN" smtClean="0"/>
              <a:pPr/>
              <a:t>‹#›</a:t>
            </a:fld>
            <a:endParaRPr lang="en-IN"/>
          </a:p>
        </p:txBody>
      </p:sp>
    </p:spTree>
    <p:extLst>
      <p:ext uri="{BB962C8B-B14F-4D97-AF65-F5344CB8AC3E}">
        <p14:creationId xmlns:p14="http://schemas.microsoft.com/office/powerpoint/2010/main" val="30073859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09A8A57-202E-4B27-B205-99B212819B2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xmlns="" id="{E9339F6E-9923-44C5-8838-36B537405FB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xmlns="" id="{E12E4F4B-90D4-4723-A954-70B436BC35F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13B238E8-ECA3-4713-B04C-27C6B9C25A4C}"/>
              </a:ext>
            </a:extLst>
          </p:cNvPr>
          <p:cNvSpPr>
            <a:spLocks noGrp="1"/>
          </p:cNvSpPr>
          <p:nvPr>
            <p:ph type="dt" sz="half" idx="10"/>
          </p:nvPr>
        </p:nvSpPr>
        <p:spPr/>
        <p:txBody>
          <a:bodyPr/>
          <a:lstStyle/>
          <a:p>
            <a:fld id="{DFA06843-0A83-4980-A5D0-A64FEA91FA36}" type="datetime1">
              <a:rPr lang="en-IN" smtClean="0"/>
              <a:pPr/>
              <a:t>10-09-2024</a:t>
            </a:fld>
            <a:endParaRPr lang="en-IN"/>
          </a:p>
        </p:txBody>
      </p:sp>
      <p:sp>
        <p:nvSpPr>
          <p:cNvPr id="6" name="Footer Placeholder 5">
            <a:extLst>
              <a:ext uri="{FF2B5EF4-FFF2-40B4-BE49-F238E27FC236}">
                <a16:creationId xmlns:a16="http://schemas.microsoft.com/office/drawing/2014/main" xmlns="" id="{9E9068B6-189D-4F18-BB8D-B065A9791E13}"/>
              </a:ext>
            </a:extLst>
          </p:cNvPr>
          <p:cNvSpPr>
            <a:spLocks noGrp="1"/>
          </p:cNvSpPr>
          <p:nvPr>
            <p:ph type="ftr" sz="quarter" idx="11"/>
          </p:nvPr>
        </p:nvSpPr>
        <p:spPr/>
        <p:txBody>
          <a:bodyPr/>
          <a:lstStyle/>
          <a:p>
            <a:r>
              <a:rPr lang="en-US"/>
              <a:t>U19ITT53 / Data Warehousing &amp; Data Miming</a:t>
            </a:r>
            <a:endParaRPr lang="en-IN"/>
          </a:p>
        </p:txBody>
      </p:sp>
      <p:sp>
        <p:nvSpPr>
          <p:cNvPr id="7" name="Slide Number Placeholder 6">
            <a:extLst>
              <a:ext uri="{FF2B5EF4-FFF2-40B4-BE49-F238E27FC236}">
                <a16:creationId xmlns:a16="http://schemas.microsoft.com/office/drawing/2014/main" xmlns="" id="{DC78AF42-7861-45C9-B4EE-9851987B5DB0}"/>
              </a:ext>
            </a:extLst>
          </p:cNvPr>
          <p:cNvSpPr>
            <a:spLocks noGrp="1"/>
          </p:cNvSpPr>
          <p:nvPr>
            <p:ph type="sldNum" sz="quarter" idx="12"/>
          </p:nvPr>
        </p:nvSpPr>
        <p:spPr/>
        <p:txBody>
          <a:bodyPr/>
          <a:lstStyle/>
          <a:p>
            <a:fld id="{9F007541-7122-47D0-81F7-220A90B2D1EC}" type="slidenum">
              <a:rPr lang="en-IN" smtClean="0"/>
              <a:pPr/>
              <a:t>‹#›</a:t>
            </a:fld>
            <a:endParaRPr lang="en-IN"/>
          </a:p>
        </p:txBody>
      </p:sp>
    </p:spTree>
    <p:extLst>
      <p:ext uri="{BB962C8B-B14F-4D97-AF65-F5344CB8AC3E}">
        <p14:creationId xmlns:p14="http://schemas.microsoft.com/office/powerpoint/2010/main" val="300527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63EE512-0204-40BA-BF23-515450B3365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xmlns="" id="{A7B055C8-E2BA-4B2B-B521-A2FFB91FF57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xmlns="" id="{6F0017E1-6C4B-40FD-BD3C-0B2EE51D97B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E4FE7B88-D846-4639-81D7-1B535950374F}"/>
              </a:ext>
            </a:extLst>
          </p:cNvPr>
          <p:cNvSpPr>
            <a:spLocks noGrp="1"/>
          </p:cNvSpPr>
          <p:nvPr>
            <p:ph type="dt" sz="half" idx="10"/>
          </p:nvPr>
        </p:nvSpPr>
        <p:spPr/>
        <p:txBody>
          <a:bodyPr/>
          <a:lstStyle/>
          <a:p>
            <a:fld id="{AF6D7E33-DDC3-4673-8E02-5511E748AE28}" type="datetime1">
              <a:rPr lang="en-IN" smtClean="0"/>
              <a:pPr/>
              <a:t>10-09-2024</a:t>
            </a:fld>
            <a:endParaRPr lang="en-IN"/>
          </a:p>
        </p:txBody>
      </p:sp>
      <p:sp>
        <p:nvSpPr>
          <p:cNvPr id="6" name="Footer Placeholder 5">
            <a:extLst>
              <a:ext uri="{FF2B5EF4-FFF2-40B4-BE49-F238E27FC236}">
                <a16:creationId xmlns:a16="http://schemas.microsoft.com/office/drawing/2014/main" xmlns="" id="{B1E05732-7DF4-4681-B872-357966B92E96}"/>
              </a:ext>
            </a:extLst>
          </p:cNvPr>
          <p:cNvSpPr>
            <a:spLocks noGrp="1"/>
          </p:cNvSpPr>
          <p:nvPr>
            <p:ph type="ftr" sz="quarter" idx="11"/>
          </p:nvPr>
        </p:nvSpPr>
        <p:spPr/>
        <p:txBody>
          <a:bodyPr/>
          <a:lstStyle/>
          <a:p>
            <a:r>
              <a:rPr lang="en-US"/>
              <a:t>U19ITT53 / Data Warehousing &amp; Data Miming</a:t>
            </a:r>
            <a:endParaRPr lang="en-IN"/>
          </a:p>
        </p:txBody>
      </p:sp>
      <p:sp>
        <p:nvSpPr>
          <p:cNvPr id="7" name="Slide Number Placeholder 6">
            <a:extLst>
              <a:ext uri="{FF2B5EF4-FFF2-40B4-BE49-F238E27FC236}">
                <a16:creationId xmlns:a16="http://schemas.microsoft.com/office/drawing/2014/main" xmlns="" id="{2AC07484-1CED-4A21-B89B-DBCCBDEB4AEB}"/>
              </a:ext>
            </a:extLst>
          </p:cNvPr>
          <p:cNvSpPr>
            <a:spLocks noGrp="1"/>
          </p:cNvSpPr>
          <p:nvPr>
            <p:ph type="sldNum" sz="quarter" idx="12"/>
          </p:nvPr>
        </p:nvSpPr>
        <p:spPr/>
        <p:txBody>
          <a:bodyPr/>
          <a:lstStyle/>
          <a:p>
            <a:fld id="{9F007541-7122-47D0-81F7-220A90B2D1EC}" type="slidenum">
              <a:rPr lang="en-IN" smtClean="0"/>
              <a:pPr/>
              <a:t>‹#›</a:t>
            </a:fld>
            <a:endParaRPr lang="en-IN"/>
          </a:p>
        </p:txBody>
      </p:sp>
    </p:spTree>
    <p:extLst>
      <p:ext uri="{BB962C8B-B14F-4D97-AF65-F5344CB8AC3E}">
        <p14:creationId xmlns:p14="http://schemas.microsoft.com/office/powerpoint/2010/main" val="15871732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9B796466-73D8-432A-B158-4AB232E8B32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xmlns="" id="{15508472-F18C-411D-B1C0-BC1016718D3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3F74CD40-93FF-4140-9464-5C9BF54169B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449B04A-5B51-407F-9BD4-E644B39D5CAA}" type="datetime1">
              <a:rPr lang="en-IN" smtClean="0"/>
              <a:pPr/>
              <a:t>10-09-2024</a:t>
            </a:fld>
            <a:endParaRPr lang="en-IN"/>
          </a:p>
        </p:txBody>
      </p:sp>
      <p:sp>
        <p:nvSpPr>
          <p:cNvPr id="5" name="Footer Placeholder 4">
            <a:extLst>
              <a:ext uri="{FF2B5EF4-FFF2-40B4-BE49-F238E27FC236}">
                <a16:creationId xmlns:a16="http://schemas.microsoft.com/office/drawing/2014/main" xmlns="" id="{1556FA0E-E2A6-4873-A43B-1920248C5BC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U19ITT53 / Data Warehousing &amp; Data Miming</a:t>
            </a:r>
            <a:endParaRPr lang="en-IN"/>
          </a:p>
        </p:txBody>
      </p:sp>
      <p:sp>
        <p:nvSpPr>
          <p:cNvPr id="6" name="Slide Number Placeholder 5">
            <a:extLst>
              <a:ext uri="{FF2B5EF4-FFF2-40B4-BE49-F238E27FC236}">
                <a16:creationId xmlns:a16="http://schemas.microsoft.com/office/drawing/2014/main" xmlns="" id="{ABBC1C9E-E337-4785-8B7C-D8654597D32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F007541-7122-47D0-81F7-220A90B2D1EC}" type="slidenum">
              <a:rPr lang="en-IN" smtClean="0"/>
              <a:pPr/>
              <a:t>‹#›</a:t>
            </a:fld>
            <a:endParaRPr lang="en-IN"/>
          </a:p>
        </p:txBody>
      </p:sp>
    </p:spTree>
    <p:extLst>
      <p:ext uri="{BB962C8B-B14F-4D97-AF65-F5344CB8AC3E}">
        <p14:creationId xmlns:p14="http://schemas.microsoft.com/office/powerpoint/2010/main" val="6450503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1"/>
            <a:ext cx="10972801" cy="990600"/>
          </a:xfrm>
          <a:prstGeom prst="rect">
            <a:avLst/>
          </a:prstGeom>
        </p:spPr>
        <p:txBody>
          <a:bodyPr vert="horz" lIns="100794" tIns="50397" rIns="100794" bIns="50397"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1" cy="4910328"/>
          </a:xfrm>
          <a:prstGeom prst="rect">
            <a:avLst/>
          </a:prstGeom>
        </p:spPr>
        <p:txBody>
          <a:bodyPr vert="horz" lIns="100794" tIns="50397" rIns="100794" bIns="50397">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4" name="Date Placeholder 13"/>
          <p:cNvSpPr>
            <a:spLocks noGrp="1"/>
          </p:cNvSpPr>
          <p:nvPr>
            <p:ph type="dt" sz="half" idx="2"/>
          </p:nvPr>
        </p:nvSpPr>
        <p:spPr>
          <a:xfrm>
            <a:off x="8534401" y="6356351"/>
            <a:ext cx="3052063" cy="365760"/>
          </a:xfrm>
          <a:prstGeom prst="rect">
            <a:avLst/>
          </a:prstGeom>
        </p:spPr>
        <p:txBody>
          <a:bodyPr vert="horz" lIns="100794" tIns="50397" rIns="100794" bIns="50397"/>
          <a:lstStyle>
            <a:lvl1pPr algn="l" eaLnBrk="1" latinLnBrk="0" hangingPunct="1">
              <a:defRPr kumimoji="0" sz="1361">
                <a:solidFill>
                  <a:schemeClr val="tx2"/>
                </a:solidFill>
              </a:defRPr>
            </a:lvl1pPr>
          </a:lstStyle>
          <a:p>
            <a:pPr fontAlgn="base">
              <a:spcBef>
                <a:spcPct val="0"/>
              </a:spcBef>
              <a:spcAft>
                <a:spcPct val="0"/>
              </a:spcAft>
            </a:pPr>
            <a:endParaRPr lang="en-US">
              <a:solidFill>
                <a:srgbClr val="464653"/>
              </a:solidFill>
              <a:latin typeface="Times New Roman" pitchFamily="18" charset="0"/>
            </a:endParaRPr>
          </a:p>
        </p:txBody>
      </p:sp>
      <p:sp>
        <p:nvSpPr>
          <p:cNvPr id="3" name="Footer Placeholder 2"/>
          <p:cNvSpPr>
            <a:spLocks noGrp="1"/>
          </p:cNvSpPr>
          <p:nvPr>
            <p:ph type="ftr" sz="quarter" idx="3"/>
          </p:nvPr>
        </p:nvSpPr>
        <p:spPr>
          <a:xfrm>
            <a:off x="3864864" y="6356351"/>
            <a:ext cx="4673601" cy="365760"/>
          </a:xfrm>
          <a:prstGeom prst="rect">
            <a:avLst/>
          </a:prstGeom>
        </p:spPr>
        <p:txBody>
          <a:bodyPr vert="horz" lIns="100794" tIns="50397" rIns="100794" bIns="50397"/>
          <a:lstStyle>
            <a:lvl1pPr algn="r" eaLnBrk="1" latinLnBrk="0" hangingPunct="1">
              <a:defRPr kumimoji="0" sz="1361">
                <a:solidFill>
                  <a:schemeClr val="tx2"/>
                </a:solidFill>
              </a:defRPr>
            </a:lvl1pPr>
          </a:lstStyle>
          <a:p>
            <a:pPr fontAlgn="base">
              <a:spcBef>
                <a:spcPct val="0"/>
              </a:spcBef>
              <a:spcAft>
                <a:spcPct val="0"/>
              </a:spcAft>
            </a:pPr>
            <a:endParaRPr lang="en-US">
              <a:solidFill>
                <a:srgbClr val="464653"/>
              </a:solidFill>
              <a:latin typeface="Times New Roman" pitchFamily="18" charset="0"/>
            </a:endParaRPr>
          </a:p>
        </p:txBody>
      </p:sp>
      <p:sp>
        <p:nvSpPr>
          <p:cNvPr id="23" name="Slide Number Placeholder 22"/>
          <p:cNvSpPr>
            <a:spLocks noGrp="1"/>
          </p:cNvSpPr>
          <p:nvPr>
            <p:ph type="sldNum" sz="quarter" idx="4"/>
          </p:nvPr>
        </p:nvSpPr>
        <p:spPr>
          <a:xfrm>
            <a:off x="816865" y="6356351"/>
            <a:ext cx="2641599" cy="365760"/>
          </a:xfrm>
          <a:prstGeom prst="rect">
            <a:avLst/>
          </a:prstGeom>
        </p:spPr>
        <p:txBody>
          <a:bodyPr vert="horz" lIns="100794" tIns="50397" rIns="100794" bIns="50397"/>
          <a:lstStyle>
            <a:lvl1pPr algn="l" eaLnBrk="1" latinLnBrk="0" hangingPunct="1">
              <a:defRPr kumimoji="0" sz="1361">
                <a:solidFill>
                  <a:schemeClr val="tx2"/>
                </a:solidFill>
              </a:defRPr>
            </a:lvl1pPr>
          </a:lstStyle>
          <a:p>
            <a:pPr fontAlgn="base">
              <a:spcBef>
                <a:spcPct val="0"/>
              </a:spcBef>
              <a:spcAft>
                <a:spcPct val="0"/>
              </a:spcAft>
            </a:pPr>
            <a:fld id="{1A62CC4F-A6C2-4F5D-9EED-7D155C821D6B}" type="slidenum">
              <a:rPr lang="en-US" smtClean="0">
                <a:solidFill>
                  <a:srgbClr val="464653"/>
                </a:solidFill>
                <a:latin typeface="Times New Roman" pitchFamily="18" charset="0"/>
              </a:rPr>
              <a:pPr fontAlgn="base">
                <a:spcBef>
                  <a:spcPct val="0"/>
                </a:spcBef>
                <a:spcAft>
                  <a:spcPct val="0"/>
                </a:spcAft>
              </a:pPr>
              <a:t>‹#›</a:t>
            </a:fld>
            <a:endParaRPr lang="en-US">
              <a:solidFill>
                <a:srgbClr val="464653"/>
              </a:solidFill>
              <a:latin typeface="Times New Roman" pitchFamily="18" charset="0"/>
            </a:endParaRPr>
          </a:p>
        </p:txBody>
      </p:sp>
      <p:sp>
        <p:nvSpPr>
          <p:cNvPr id="28" name="Straight Connector 27"/>
          <p:cNvSpPr>
            <a:spLocks noChangeShapeType="1"/>
          </p:cNvSpPr>
          <p:nvPr/>
        </p:nvSpPr>
        <p:spPr bwMode="auto">
          <a:xfrm>
            <a:off x="609600" y="6353175"/>
            <a:ext cx="10972801"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38" tIns="45719" rIns="91438" bIns="45719" anchor="t" compatLnSpc="1"/>
          <a:lstStyle/>
          <a:p>
            <a:pPr eaLnBrk="0" fontAlgn="base" hangingPunct="0">
              <a:spcBef>
                <a:spcPct val="0"/>
              </a:spcBef>
              <a:spcAft>
                <a:spcPct val="0"/>
              </a:spcAft>
            </a:pPr>
            <a:endParaRPr lang="en-US" sz="2177">
              <a:solidFill>
                <a:srgbClr val="000000"/>
              </a:solidFill>
              <a:latin typeface="Times New Roman" pitchFamily="18" charset="0"/>
            </a:endParaRPr>
          </a:p>
        </p:txBody>
      </p:sp>
      <p:sp>
        <p:nvSpPr>
          <p:cNvPr id="29" name="Straight Connector 28"/>
          <p:cNvSpPr>
            <a:spLocks noChangeShapeType="1"/>
          </p:cNvSpPr>
          <p:nvPr/>
        </p:nvSpPr>
        <p:spPr bwMode="auto">
          <a:xfrm>
            <a:off x="609600" y="1143000"/>
            <a:ext cx="10972801"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38" tIns="45719" rIns="91438" bIns="45719" anchor="t" compatLnSpc="1"/>
          <a:lstStyle/>
          <a:p>
            <a:pPr eaLnBrk="0" fontAlgn="base" hangingPunct="0">
              <a:spcBef>
                <a:spcPct val="0"/>
              </a:spcBef>
              <a:spcAft>
                <a:spcPct val="0"/>
              </a:spcAft>
            </a:pPr>
            <a:endParaRPr lang="en-US" sz="2177">
              <a:solidFill>
                <a:srgbClr val="000000"/>
              </a:solidFill>
              <a:latin typeface="Times New Roman" pitchFamily="18" charset="0"/>
            </a:endParaRPr>
          </a:p>
        </p:txBody>
      </p:sp>
      <p:sp>
        <p:nvSpPr>
          <p:cNvPr id="10" name="Isosceles Triangle 9"/>
          <p:cNvSpPr>
            <a:spLocks noChangeAspect="1"/>
          </p:cNvSpPr>
          <p:nvPr/>
        </p:nvSpPr>
        <p:spPr>
          <a:xfrm rot="5400000">
            <a:off x="590609" y="6447422"/>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lIns="91438" tIns="45719" rIns="91438" bIns="45719" anchor="ctr"/>
          <a:lstStyle/>
          <a:p>
            <a:pPr algn="ctr" fontAlgn="base">
              <a:spcBef>
                <a:spcPct val="0"/>
              </a:spcBef>
              <a:spcAft>
                <a:spcPct val="0"/>
              </a:spcAft>
            </a:pPr>
            <a:endParaRPr lang="en-US" sz="2177">
              <a:solidFill>
                <a:prstClr val="white"/>
              </a:solidFill>
            </a:endParaRPr>
          </a:p>
        </p:txBody>
      </p:sp>
    </p:spTree>
    <p:extLst>
      <p:ext uri="{BB962C8B-B14F-4D97-AF65-F5344CB8AC3E}">
        <p14:creationId xmlns:p14="http://schemas.microsoft.com/office/powerpoint/2010/main" val="32155877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rtl="0" eaLnBrk="1" latinLnBrk="0" hangingPunct="1">
        <a:spcBef>
          <a:spcPct val="0"/>
        </a:spcBef>
        <a:buNone/>
        <a:defRPr kumimoji="0" sz="3175" kern="1200">
          <a:solidFill>
            <a:schemeClr val="tx2"/>
          </a:solidFill>
          <a:latin typeface="+mj-lt"/>
          <a:ea typeface="+mj-ea"/>
          <a:cs typeface="+mj-cs"/>
        </a:defRPr>
      </a:lvl1pPr>
    </p:titleStyle>
    <p:bodyStyle>
      <a:lvl1pPr marL="274322" indent="-274322" algn="l" rtl="0" eaLnBrk="1" latinLnBrk="0" hangingPunct="1">
        <a:spcBef>
          <a:spcPts val="600"/>
        </a:spcBef>
        <a:buClr>
          <a:schemeClr val="accent1"/>
        </a:buClr>
        <a:buSzPct val="76000"/>
        <a:buFont typeface="Wingdings 3"/>
        <a:buChar char=""/>
        <a:defRPr kumimoji="0" sz="2631" kern="1200">
          <a:solidFill>
            <a:schemeClr val="tx1"/>
          </a:solidFill>
          <a:latin typeface="+mn-lt"/>
          <a:ea typeface="+mn-ea"/>
          <a:cs typeface="+mn-cs"/>
        </a:defRPr>
      </a:lvl1pPr>
      <a:lvl2pPr marL="548644" indent="-274322" algn="l" rtl="0" eaLnBrk="1" latinLnBrk="0" hangingPunct="1">
        <a:spcBef>
          <a:spcPts val="500"/>
        </a:spcBef>
        <a:buClr>
          <a:schemeClr val="accent2"/>
        </a:buClr>
        <a:buSzPct val="76000"/>
        <a:buFont typeface="Wingdings 3"/>
        <a:buChar char=""/>
        <a:defRPr kumimoji="0" sz="2268" kern="1200">
          <a:solidFill>
            <a:schemeClr val="tx2"/>
          </a:solidFill>
          <a:latin typeface="+mn-lt"/>
          <a:ea typeface="+mn-ea"/>
          <a:cs typeface="+mn-cs"/>
        </a:defRPr>
      </a:lvl2pPr>
      <a:lvl3pPr marL="822966" indent="-228602" algn="l" rtl="0" eaLnBrk="1" latinLnBrk="0" hangingPunct="1">
        <a:spcBef>
          <a:spcPts val="500"/>
        </a:spcBef>
        <a:buClr>
          <a:schemeClr val="bg1">
            <a:shade val="50000"/>
          </a:schemeClr>
        </a:buClr>
        <a:buSzPct val="76000"/>
        <a:buFont typeface="Wingdings 3"/>
        <a:buChar char=""/>
        <a:defRPr kumimoji="0" sz="1996" kern="1200">
          <a:solidFill>
            <a:schemeClr val="tx1"/>
          </a:solidFill>
          <a:latin typeface="+mn-lt"/>
          <a:ea typeface="+mn-ea"/>
          <a:cs typeface="+mn-cs"/>
        </a:defRPr>
      </a:lvl3pPr>
      <a:lvl4pPr marL="1097287" indent="-228602" algn="l" rtl="0" eaLnBrk="1" latinLnBrk="0" hangingPunct="1">
        <a:spcBef>
          <a:spcPts val="400"/>
        </a:spcBef>
        <a:buClr>
          <a:schemeClr val="accent2">
            <a:shade val="75000"/>
          </a:schemeClr>
        </a:buClr>
        <a:buSzPct val="70000"/>
        <a:buFont typeface="Wingdings"/>
        <a:buChar char=""/>
        <a:defRPr kumimoji="0" sz="1814" kern="1200">
          <a:solidFill>
            <a:schemeClr val="tx1"/>
          </a:solidFill>
          <a:latin typeface="+mn-lt"/>
          <a:ea typeface="+mn-ea"/>
          <a:cs typeface="+mn-cs"/>
        </a:defRPr>
      </a:lvl4pPr>
      <a:lvl5pPr marL="1371609" indent="-228602" algn="l" rtl="0" eaLnBrk="1" latinLnBrk="0" hangingPunct="1">
        <a:spcBef>
          <a:spcPts val="300"/>
        </a:spcBef>
        <a:buClr>
          <a:schemeClr val="accent2"/>
        </a:buClr>
        <a:buSzPct val="70000"/>
        <a:buFont typeface="Wingdings"/>
        <a:buChar char=""/>
        <a:defRPr kumimoji="0" sz="1633" kern="1200">
          <a:solidFill>
            <a:schemeClr val="tx1"/>
          </a:solidFill>
          <a:latin typeface="+mn-lt"/>
          <a:ea typeface="+mn-ea"/>
          <a:cs typeface="+mn-cs"/>
        </a:defRPr>
      </a:lvl5pPr>
      <a:lvl6pPr marL="1645931" indent="-182882" algn="l" rtl="0" eaLnBrk="1" latinLnBrk="0" hangingPunct="1">
        <a:spcBef>
          <a:spcPts val="300"/>
        </a:spcBef>
        <a:buClr>
          <a:srgbClr val="9FB8CD">
            <a:shade val="75000"/>
          </a:srgbClr>
        </a:buClr>
        <a:buSzPct val="75000"/>
        <a:buFont typeface="Wingdings 3"/>
        <a:buChar char=""/>
        <a:defRPr kumimoji="0" lang="en-US" sz="1633" kern="1200" smtClean="0">
          <a:solidFill>
            <a:schemeClr val="tx1"/>
          </a:solidFill>
          <a:latin typeface="+mn-lt"/>
          <a:ea typeface="+mn-ea"/>
          <a:cs typeface="+mn-cs"/>
        </a:defRPr>
      </a:lvl6pPr>
      <a:lvl7pPr marL="1828812" indent="-182882" algn="l" rtl="0" eaLnBrk="1" latinLnBrk="0" hangingPunct="1">
        <a:spcBef>
          <a:spcPts val="300"/>
        </a:spcBef>
        <a:buClr>
          <a:srgbClr val="727CA3">
            <a:shade val="75000"/>
          </a:srgbClr>
        </a:buClr>
        <a:buSzPct val="75000"/>
        <a:buFont typeface="Wingdings 3"/>
        <a:buChar char=""/>
        <a:defRPr kumimoji="0" lang="en-US" sz="1361" kern="1200" smtClean="0">
          <a:solidFill>
            <a:schemeClr val="tx1"/>
          </a:solidFill>
          <a:latin typeface="+mn-lt"/>
          <a:ea typeface="+mn-ea"/>
          <a:cs typeface="+mn-cs"/>
        </a:defRPr>
      </a:lvl7pPr>
      <a:lvl8pPr marL="2011693" indent="-182882" algn="l" rtl="0" eaLnBrk="1" latinLnBrk="0" hangingPunct="1">
        <a:spcBef>
          <a:spcPts val="300"/>
        </a:spcBef>
        <a:buClr>
          <a:prstClr val="white">
            <a:shade val="50000"/>
          </a:prstClr>
        </a:buClr>
        <a:buSzPct val="75000"/>
        <a:buFont typeface="Wingdings 3"/>
        <a:buChar char=""/>
        <a:defRPr kumimoji="0" lang="en-US" sz="1361" kern="1200" smtClean="0">
          <a:solidFill>
            <a:schemeClr val="tx1"/>
          </a:solidFill>
          <a:latin typeface="+mn-lt"/>
          <a:ea typeface="+mn-ea"/>
          <a:cs typeface="+mn-cs"/>
        </a:defRPr>
      </a:lvl8pPr>
      <a:lvl9pPr marL="2194574" indent="-182882" algn="l" rtl="0" eaLnBrk="1" latinLnBrk="0" hangingPunct="1">
        <a:spcBef>
          <a:spcPts val="300"/>
        </a:spcBef>
        <a:buClr>
          <a:srgbClr val="9FB8CD"/>
        </a:buClr>
        <a:buSzPct val="75000"/>
        <a:buFont typeface="Wingdings 3"/>
        <a:buChar char=""/>
        <a:defRPr kumimoji="0" lang="en-US" sz="1179"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3" algn="l" rtl="0" eaLnBrk="1" latinLnBrk="0" hangingPunct="1">
        <a:defRPr kumimoji="0" kern="1200">
          <a:solidFill>
            <a:schemeClr val="tx1"/>
          </a:solidFill>
          <a:latin typeface="+mn-lt"/>
          <a:ea typeface="+mn-ea"/>
          <a:cs typeface="+mn-cs"/>
        </a:defRPr>
      </a:lvl2pPr>
      <a:lvl3pPr marL="914406" algn="l" rtl="0" eaLnBrk="1" latinLnBrk="0" hangingPunct="1">
        <a:defRPr kumimoji="0" kern="1200">
          <a:solidFill>
            <a:schemeClr val="tx1"/>
          </a:solidFill>
          <a:latin typeface="+mn-lt"/>
          <a:ea typeface="+mn-ea"/>
          <a:cs typeface="+mn-cs"/>
        </a:defRPr>
      </a:lvl3pPr>
      <a:lvl4pPr marL="1371609" algn="l" rtl="0" eaLnBrk="1" latinLnBrk="0" hangingPunct="1">
        <a:defRPr kumimoji="0" kern="1200">
          <a:solidFill>
            <a:schemeClr val="tx1"/>
          </a:solidFill>
          <a:latin typeface="+mn-lt"/>
          <a:ea typeface="+mn-ea"/>
          <a:cs typeface="+mn-cs"/>
        </a:defRPr>
      </a:lvl4pPr>
      <a:lvl5pPr marL="1828812" algn="l" rtl="0" eaLnBrk="1" latinLnBrk="0" hangingPunct="1">
        <a:defRPr kumimoji="0" kern="1200">
          <a:solidFill>
            <a:schemeClr val="tx1"/>
          </a:solidFill>
          <a:latin typeface="+mn-lt"/>
          <a:ea typeface="+mn-ea"/>
          <a:cs typeface="+mn-cs"/>
        </a:defRPr>
      </a:lvl5pPr>
      <a:lvl6pPr marL="2286015" algn="l" rtl="0" eaLnBrk="1" latinLnBrk="0" hangingPunct="1">
        <a:defRPr kumimoji="0" kern="1200">
          <a:solidFill>
            <a:schemeClr val="tx1"/>
          </a:solidFill>
          <a:latin typeface="+mn-lt"/>
          <a:ea typeface="+mn-ea"/>
          <a:cs typeface="+mn-cs"/>
        </a:defRPr>
      </a:lvl6pPr>
      <a:lvl7pPr marL="2743218" algn="l" rtl="0" eaLnBrk="1" latinLnBrk="0" hangingPunct="1">
        <a:defRPr kumimoji="0" kern="1200">
          <a:solidFill>
            <a:schemeClr val="tx1"/>
          </a:solidFill>
          <a:latin typeface="+mn-lt"/>
          <a:ea typeface="+mn-ea"/>
          <a:cs typeface="+mn-cs"/>
        </a:defRPr>
      </a:lvl7pPr>
      <a:lvl8pPr marL="3200421" algn="l" rtl="0" eaLnBrk="1" latinLnBrk="0" hangingPunct="1">
        <a:defRPr kumimoji="0" kern="1200">
          <a:solidFill>
            <a:schemeClr val="tx1"/>
          </a:solidFill>
          <a:latin typeface="+mn-lt"/>
          <a:ea typeface="+mn-ea"/>
          <a:cs typeface="+mn-cs"/>
        </a:defRPr>
      </a:lvl8pPr>
      <a:lvl9pPr marL="3657624" algn="l" rtl="0" eaLnBrk="1" latinLnBrk="0" hangingPunct="1">
        <a:defRPr kumimoji="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1"/>
            <a:ext cx="10972801" cy="990600"/>
          </a:xfrm>
          <a:prstGeom prst="rect">
            <a:avLst/>
          </a:prstGeom>
        </p:spPr>
        <p:txBody>
          <a:bodyPr vert="horz" lIns="100794" tIns="50397" rIns="100794" bIns="50397"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1" cy="4910328"/>
          </a:xfrm>
          <a:prstGeom prst="rect">
            <a:avLst/>
          </a:prstGeom>
        </p:spPr>
        <p:txBody>
          <a:bodyPr vert="horz" lIns="100794" tIns="50397" rIns="100794" bIns="50397">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4" name="Date Placeholder 13"/>
          <p:cNvSpPr>
            <a:spLocks noGrp="1"/>
          </p:cNvSpPr>
          <p:nvPr>
            <p:ph type="dt" sz="half" idx="2"/>
          </p:nvPr>
        </p:nvSpPr>
        <p:spPr>
          <a:xfrm>
            <a:off x="8534401" y="6356351"/>
            <a:ext cx="3052063" cy="365760"/>
          </a:xfrm>
          <a:prstGeom prst="rect">
            <a:avLst/>
          </a:prstGeom>
        </p:spPr>
        <p:txBody>
          <a:bodyPr vert="horz" lIns="100794" tIns="50397" rIns="100794" bIns="50397"/>
          <a:lstStyle>
            <a:lvl1pPr algn="l" eaLnBrk="1" latinLnBrk="0" hangingPunct="1">
              <a:defRPr kumimoji="0" sz="1361">
                <a:solidFill>
                  <a:schemeClr val="tx2"/>
                </a:solidFill>
              </a:defRPr>
            </a:lvl1pPr>
          </a:lstStyle>
          <a:p>
            <a:pPr fontAlgn="base">
              <a:spcBef>
                <a:spcPct val="0"/>
              </a:spcBef>
              <a:spcAft>
                <a:spcPct val="0"/>
              </a:spcAft>
            </a:pPr>
            <a:endParaRPr lang="en-US">
              <a:solidFill>
                <a:srgbClr val="464653"/>
              </a:solidFill>
              <a:latin typeface="Times New Roman" pitchFamily="18" charset="0"/>
            </a:endParaRPr>
          </a:p>
        </p:txBody>
      </p:sp>
      <p:sp>
        <p:nvSpPr>
          <p:cNvPr id="3" name="Footer Placeholder 2"/>
          <p:cNvSpPr>
            <a:spLocks noGrp="1"/>
          </p:cNvSpPr>
          <p:nvPr>
            <p:ph type="ftr" sz="quarter" idx="3"/>
          </p:nvPr>
        </p:nvSpPr>
        <p:spPr>
          <a:xfrm>
            <a:off x="3864864" y="6356351"/>
            <a:ext cx="4673601" cy="365760"/>
          </a:xfrm>
          <a:prstGeom prst="rect">
            <a:avLst/>
          </a:prstGeom>
        </p:spPr>
        <p:txBody>
          <a:bodyPr vert="horz" lIns="100794" tIns="50397" rIns="100794" bIns="50397"/>
          <a:lstStyle>
            <a:lvl1pPr algn="r" eaLnBrk="1" latinLnBrk="0" hangingPunct="1">
              <a:defRPr kumimoji="0" sz="1361">
                <a:solidFill>
                  <a:schemeClr val="tx2"/>
                </a:solidFill>
              </a:defRPr>
            </a:lvl1pPr>
          </a:lstStyle>
          <a:p>
            <a:pPr fontAlgn="base">
              <a:spcBef>
                <a:spcPct val="0"/>
              </a:spcBef>
              <a:spcAft>
                <a:spcPct val="0"/>
              </a:spcAft>
            </a:pPr>
            <a:endParaRPr lang="en-US">
              <a:solidFill>
                <a:srgbClr val="464653"/>
              </a:solidFill>
              <a:latin typeface="Times New Roman" pitchFamily="18" charset="0"/>
            </a:endParaRPr>
          </a:p>
        </p:txBody>
      </p:sp>
      <p:sp>
        <p:nvSpPr>
          <p:cNvPr id="23" name="Slide Number Placeholder 22"/>
          <p:cNvSpPr>
            <a:spLocks noGrp="1"/>
          </p:cNvSpPr>
          <p:nvPr>
            <p:ph type="sldNum" sz="quarter" idx="4"/>
          </p:nvPr>
        </p:nvSpPr>
        <p:spPr>
          <a:xfrm>
            <a:off x="816865" y="6356351"/>
            <a:ext cx="2641599" cy="365760"/>
          </a:xfrm>
          <a:prstGeom prst="rect">
            <a:avLst/>
          </a:prstGeom>
        </p:spPr>
        <p:txBody>
          <a:bodyPr vert="horz" lIns="100794" tIns="50397" rIns="100794" bIns="50397"/>
          <a:lstStyle>
            <a:lvl1pPr algn="l" eaLnBrk="1" latinLnBrk="0" hangingPunct="1">
              <a:defRPr kumimoji="0" sz="1361">
                <a:solidFill>
                  <a:schemeClr val="tx2"/>
                </a:solidFill>
              </a:defRPr>
            </a:lvl1pPr>
          </a:lstStyle>
          <a:p>
            <a:pPr fontAlgn="base">
              <a:spcBef>
                <a:spcPct val="0"/>
              </a:spcBef>
              <a:spcAft>
                <a:spcPct val="0"/>
              </a:spcAft>
            </a:pPr>
            <a:fld id="{1A62CC4F-A6C2-4F5D-9EED-7D155C821D6B}" type="slidenum">
              <a:rPr lang="en-US" smtClean="0">
                <a:solidFill>
                  <a:srgbClr val="464653"/>
                </a:solidFill>
                <a:latin typeface="Times New Roman" pitchFamily="18" charset="0"/>
              </a:rPr>
              <a:pPr fontAlgn="base">
                <a:spcBef>
                  <a:spcPct val="0"/>
                </a:spcBef>
                <a:spcAft>
                  <a:spcPct val="0"/>
                </a:spcAft>
              </a:pPr>
              <a:t>‹#›</a:t>
            </a:fld>
            <a:endParaRPr lang="en-US">
              <a:solidFill>
                <a:srgbClr val="464653"/>
              </a:solidFill>
              <a:latin typeface="Times New Roman" pitchFamily="18" charset="0"/>
            </a:endParaRPr>
          </a:p>
        </p:txBody>
      </p:sp>
      <p:sp>
        <p:nvSpPr>
          <p:cNvPr id="28" name="Straight Connector 27"/>
          <p:cNvSpPr>
            <a:spLocks noChangeShapeType="1"/>
          </p:cNvSpPr>
          <p:nvPr/>
        </p:nvSpPr>
        <p:spPr bwMode="auto">
          <a:xfrm>
            <a:off x="609600" y="6353175"/>
            <a:ext cx="10972801"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38" tIns="45719" rIns="91438" bIns="45719" anchor="t" compatLnSpc="1"/>
          <a:lstStyle/>
          <a:p>
            <a:pPr eaLnBrk="0" fontAlgn="base" hangingPunct="0">
              <a:spcBef>
                <a:spcPct val="0"/>
              </a:spcBef>
              <a:spcAft>
                <a:spcPct val="0"/>
              </a:spcAft>
            </a:pPr>
            <a:endParaRPr lang="en-US" sz="2177">
              <a:solidFill>
                <a:srgbClr val="000000"/>
              </a:solidFill>
              <a:latin typeface="Times New Roman" pitchFamily="18" charset="0"/>
            </a:endParaRPr>
          </a:p>
        </p:txBody>
      </p:sp>
      <p:sp>
        <p:nvSpPr>
          <p:cNvPr id="29" name="Straight Connector 28"/>
          <p:cNvSpPr>
            <a:spLocks noChangeShapeType="1"/>
          </p:cNvSpPr>
          <p:nvPr/>
        </p:nvSpPr>
        <p:spPr bwMode="auto">
          <a:xfrm>
            <a:off x="609600" y="1143000"/>
            <a:ext cx="10972801"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38" tIns="45719" rIns="91438" bIns="45719" anchor="t" compatLnSpc="1"/>
          <a:lstStyle/>
          <a:p>
            <a:pPr eaLnBrk="0" fontAlgn="base" hangingPunct="0">
              <a:spcBef>
                <a:spcPct val="0"/>
              </a:spcBef>
              <a:spcAft>
                <a:spcPct val="0"/>
              </a:spcAft>
            </a:pPr>
            <a:endParaRPr lang="en-US" sz="2177">
              <a:solidFill>
                <a:srgbClr val="000000"/>
              </a:solidFill>
              <a:latin typeface="Times New Roman" pitchFamily="18" charset="0"/>
            </a:endParaRPr>
          </a:p>
        </p:txBody>
      </p:sp>
      <p:sp>
        <p:nvSpPr>
          <p:cNvPr id="10" name="Isosceles Triangle 9"/>
          <p:cNvSpPr>
            <a:spLocks noChangeAspect="1"/>
          </p:cNvSpPr>
          <p:nvPr/>
        </p:nvSpPr>
        <p:spPr>
          <a:xfrm rot="5400000">
            <a:off x="590609" y="6447422"/>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lIns="91438" tIns="45719" rIns="91438" bIns="45719" anchor="ctr"/>
          <a:lstStyle/>
          <a:p>
            <a:pPr algn="ctr" fontAlgn="base">
              <a:spcBef>
                <a:spcPct val="0"/>
              </a:spcBef>
              <a:spcAft>
                <a:spcPct val="0"/>
              </a:spcAft>
            </a:pPr>
            <a:endParaRPr lang="en-US" sz="2177">
              <a:solidFill>
                <a:prstClr val="white"/>
              </a:solidFill>
            </a:endParaRPr>
          </a:p>
        </p:txBody>
      </p:sp>
    </p:spTree>
    <p:extLst>
      <p:ext uri="{BB962C8B-B14F-4D97-AF65-F5344CB8AC3E}">
        <p14:creationId xmlns:p14="http://schemas.microsoft.com/office/powerpoint/2010/main" val="914535377"/>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ftr="0" dt="0"/>
  <p:txStyles>
    <p:titleStyle>
      <a:lvl1pPr algn="l" rtl="0" eaLnBrk="1" latinLnBrk="0" hangingPunct="1">
        <a:spcBef>
          <a:spcPct val="0"/>
        </a:spcBef>
        <a:buNone/>
        <a:defRPr kumimoji="0" sz="3175" kern="1200">
          <a:solidFill>
            <a:schemeClr val="tx2"/>
          </a:solidFill>
          <a:latin typeface="+mj-lt"/>
          <a:ea typeface="+mj-ea"/>
          <a:cs typeface="+mj-cs"/>
        </a:defRPr>
      </a:lvl1pPr>
    </p:titleStyle>
    <p:bodyStyle>
      <a:lvl1pPr marL="274322" indent="-274322" algn="l" rtl="0" eaLnBrk="1" latinLnBrk="0" hangingPunct="1">
        <a:spcBef>
          <a:spcPts val="600"/>
        </a:spcBef>
        <a:buClr>
          <a:schemeClr val="accent1"/>
        </a:buClr>
        <a:buSzPct val="76000"/>
        <a:buFont typeface="Wingdings 3"/>
        <a:buChar char=""/>
        <a:defRPr kumimoji="0" sz="2631" kern="1200">
          <a:solidFill>
            <a:schemeClr val="tx1"/>
          </a:solidFill>
          <a:latin typeface="+mn-lt"/>
          <a:ea typeface="+mn-ea"/>
          <a:cs typeface="+mn-cs"/>
        </a:defRPr>
      </a:lvl1pPr>
      <a:lvl2pPr marL="548644" indent="-274322" algn="l" rtl="0" eaLnBrk="1" latinLnBrk="0" hangingPunct="1">
        <a:spcBef>
          <a:spcPts val="500"/>
        </a:spcBef>
        <a:buClr>
          <a:schemeClr val="accent2"/>
        </a:buClr>
        <a:buSzPct val="76000"/>
        <a:buFont typeface="Wingdings 3"/>
        <a:buChar char=""/>
        <a:defRPr kumimoji="0" sz="2268" kern="1200">
          <a:solidFill>
            <a:schemeClr val="tx2"/>
          </a:solidFill>
          <a:latin typeface="+mn-lt"/>
          <a:ea typeface="+mn-ea"/>
          <a:cs typeface="+mn-cs"/>
        </a:defRPr>
      </a:lvl2pPr>
      <a:lvl3pPr marL="822966" indent="-228602" algn="l" rtl="0" eaLnBrk="1" latinLnBrk="0" hangingPunct="1">
        <a:spcBef>
          <a:spcPts val="500"/>
        </a:spcBef>
        <a:buClr>
          <a:schemeClr val="bg1">
            <a:shade val="50000"/>
          </a:schemeClr>
        </a:buClr>
        <a:buSzPct val="76000"/>
        <a:buFont typeface="Wingdings 3"/>
        <a:buChar char=""/>
        <a:defRPr kumimoji="0" sz="1996" kern="1200">
          <a:solidFill>
            <a:schemeClr val="tx1"/>
          </a:solidFill>
          <a:latin typeface="+mn-lt"/>
          <a:ea typeface="+mn-ea"/>
          <a:cs typeface="+mn-cs"/>
        </a:defRPr>
      </a:lvl3pPr>
      <a:lvl4pPr marL="1097287" indent="-228602" algn="l" rtl="0" eaLnBrk="1" latinLnBrk="0" hangingPunct="1">
        <a:spcBef>
          <a:spcPts val="400"/>
        </a:spcBef>
        <a:buClr>
          <a:schemeClr val="accent2">
            <a:shade val="75000"/>
          </a:schemeClr>
        </a:buClr>
        <a:buSzPct val="70000"/>
        <a:buFont typeface="Wingdings"/>
        <a:buChar char=""/>
        <a:defRPr kumimoji="0" sz="1814" kern="1200">
          <a:solidFill>
            <a:schemeClr val="tx1"/>
          </a:solidFill>
          <a:latin typeface="+mn-lt"/>
          <a:ea typeface="+mn-ea"/>
          <a:cs typeface="+mn-cs"/>
        </a:defRPr>
      </a:lvl4pPr>
      <a:lvl5pPr marL="1371609" indent="-228602" algn="l" rtl="0" eaLnBrk="1" latinLnBrk="0" hangingPunct="1">
        <a:spcBef>
          <a:spcPts val="300"/>
        </a:spcBef>
        <a:buClr>
          <a:schemeClr val="accent2"/>
        </a:buClr>
        <a:buSzPct val="70000"/>
        <a:buFont typeface="Wingdings"/>
        <a:buChar char=""/>
        <a:defRPr kumimoji="0" sz="1633" kern="1200">
          <a:solidFill>
            <a:schemeClr val="tx1"/>
          </a:solidFill>
          <a:latin typeface="+mn-lt"/>
          <a:ea typeface="+mn-ea"/>
          <a:cs typeface="+mn-cs"/>
        </a:defRPr>
      </a:lvl5pPr>
      <a:lvl6pPr marL="1645931" indent="-182882" algn="l" rtl="0" eaLnBrk="1" latinLnBrk="0" hangingPunct="1">
        <a:spcBef>
          <a:spcPts val="300"/>
        </a:spcBef>
        <a:buClr>
          <a:srgbClr val="9FB8CD">
            <a:shade val="75000"/>
          </a:srgbClr>
        </a:buClr>
        <a:buSzPct val="75000"/>
        <a:buFont typeface="Wingdings 3"/>
        <a:buChar char=""/>
        <a:defRPr kumimoji="0" lang="en-US" sz="1633" kern="1200" smtClean="0">
          <a:solidFill>
            <a:schemeClr val="tx1"/>
          </a:solidFill>
          <a:latin typeface="+mn-lt"/>
          <a:ea typeface="+mn-ea"/>
          <a:cs typeface="+mn-cs"/>
        </a:defRPr>
      </a:lvl6pPr>
      <a:lvl7pPr marL="1828812" indent="-182882" algn="l" rtl="0" eaLnBrk="1" latinLnBrk="0" hangingPunct="1">
        <a:spcBef>
          <a:spcPts val="300"/>
        </a:spcBef>
        <a:buClr>
          <a:srgbClr val="727CA3">
            <a:shade val="75000"/>
          </a:srgbClr>
        </a:buClr>
        <a:buSzPct val="75000"/>
        <a:buFont typeface="Wingdings 3"/>
        <a:buChar char=""/>
        <a:defRPr kumimoji="0" lang="en-US" sz="1361" kern="1200" smtClean="0">
          <a:solidFill>
            <a:schemeClr val="tx1"/>
          </a:solidFill>
          <a:latin typeface="+mn-lt"/>
          <a:ea typeface="+mn-ea"/>
          <a:cs typeface="+mn-cs"/>
        </a:defRPr>
      </a:lvl7pPr>
      <a:lvl8pPr marL="2011693" indent="-182882" algn="l" rtl="0" eaLnBrk="1" latinLnBrk="0" hangingPunct="1">
        <a:spcBef>
          <a:spcPts val="300"/>
        </a:spcBef>
        <a:buClr>
          <a:prstClr val="white">
            <a:shade val="50000"/>
          </a:prstClr>
        </a:buClr>
        <a:buSzPct val="75000"/>
        <a:buFont typeface="Wingdings 3"/>
        <a:buChar char=""/>
        <a:defRPr kumimoji="0" lang="en-US" sz="1361" kern="1200" smtClean="0">
          <a:solidFill>
            <a:schemeClr val="tx1"/>
          </a:solidFill>
          <a:latin typeface="+mn-lt"/>
          <a:ea typeface="+mn-ea"/>
          <a:cs typeface="+mn-cs"/>
        </a:defRPr>
      </a:lvl8pPr>
      <a:lvl9pPr marL="2194574" indent="-182882" algn="l" rtl="0" eaLnBrk="1" latinLnBrk="0" hangingPunct="1">
        <a:spcBef>
          <a:spcPts val="300"/>
        </a:spcBef>
        <a:buClr>
          <a:srgbClr val="9FB8CD"/>
        </a:buClr>
        <a:buSzPct val="75000"/>
        <a:buFont typeface="Wingdings 3"/>
        <a:buChar char=""/>
        <a:defRPr kumimoji="0" lang="en-US" sz="1179"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3" algn="l" rtl="0" eaLnBrk="1" latinLnBrk="0" hangingPunct="1">
        <a:defRPr kumimoji="0" kern="1200">
          <a:solidFill>
            <a:schemeClr val="tx1"/>
          </a:solidFill>
          <a:latin typeface="+mn-lt"/>
          <a:ea typeface="+mn-ea"/>
          <a:cs typeface="+mn-cs"/>
        </a:defRPr>
      </a:lvl2pPr>
      <a:lvl3pPr marL="914406" algn="l" rtl="0" eaLnBrk="1" latinLnBrk="0" hangingPunct="1">
        <a:defRPr kumimoji="0" kern="1200">
          <a:solidFill>
            <a:schemeClr val="tx1"/>
          </a:solidFill>
          <a:latin typeface="+mn-lt"/>
          <a:ea typeface="+mn-ea"/>
          <a:cs typeface="+mn-cs"/>
        </a:defRPr>
      </a:lvl3pPr>
      <a:lvl4pPr marL="1371609" algn="l" rtl="0" eaLnBrk="1" latinLnBrk="0" hangingPunct="1">
        <a:defRPr kumimoji="0" kern="1200">
          <a:solidFill>
            <a:schemeClr val="tx1"/>
          </a:solidFill>
          <a:latin typeface="+mn-lt"/>
          <a:ea typeface="+mn-ea"/>
          <a:cs typeface="+mn-cs"/>
        </a:defRPr>
      </a:lvl4pPr>
      <a:lvl5pPr marL="1828812" algn="l" rtl="0" eaLnBrk="1" latinLnBrk="0" hangingPunct="1">
        <a:defRPr kumimoji="0" kern="1200">
          <a:solidFill>
            <a:schemeClr val="tx1"/>
          </a:solidFill>
          <a:latin typeface="+mn-lt"/>
          <a:ea typeface="+mn-ea"/>
          <a:cs typeface="+mn-cs"/>
        </a:defRPr>
      </a:lvl5pPr>
      <a:lvl6pPr marL="2286015" algn="l" rtl="0" eaLnBrk="1" latinLnBrk="0" hangingPunct="1">
        <a:defRPr kumimoji="0" kern="1200">
          <a:solidFill>
            <a:schemeClr val="tx1"/>
          </a:solidFill>
          <a:latin typeface="+mn-lt"/>
          <a:ea typeface="+mn-ea"/>
          <a:cs typeface="+mn-cs"/>
        </a:defRPr>
      </a:lvl6pPr>
      <a:lvl7pPr marL="2743218" algn="l" rtl="0" eaLnBrk="1" latinLnBrk="0" hangingPunct="1">
        <a:defRPr kumimoji="0" kern="1200">
          <a:solidFill>
            <a:schemeClr val="tx1"/>
          </a:solidFill>
          <a:latin typeface="+mn-lt"/>
          <a:ea typeface="+mn-ea"/>
          <a:cs typeface="+mn-cs"/>
        </a:defRPr>
      </a:lvl7pPr>
      <a:lvl8pPr marL="3200421" algn="l" rtl="0" eaLnBrk="1" latinLnBrk="0" hangingPunct="1">
        <a:defRPr kumimoji="0" kern="1200">
          <a:solidFill>
            <a:schemeClr val="tx1"/>
          </a:solidFill>
          <a:latin typeface="+mn-lt"/>
          <a:ea typeface="+mn-ea"/>
          <a:cs typeface="+mn-cs"/>
        </a:defRPr>
      </a:lvl8pPr>
      <a:lvl9pPr marL="3657624" algn="l" rtl="0" eaLnBrk="1" latinLnBrk="0" hangingPunct="1">
        <a:defRPr kumimoji="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1"/>
            <a:ext cx="10972801" cy="990600"/>
          </a:xfrm>
          <a:prstGeom prst="rect">
            <a:avLst/>
          </a:prstGeom>
        </p:spPr>
        <p:txBody>
          <a:bodyPr vert="horz" lIns="100794" tIns="50397" rIns="100794" bIns="50397"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1" cy="4910328"/>
          </a:xfrm>
          <a:prstGeom prst="rect">
            <a:avLst/>
          </a:prstGeom>
        </p:spPr>
        <p:txBody>
          <a:bodyPr vert="horz" lIns="100794" tIns="50397" rIns="100794" bIns="50397">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4" name="Date Placeholder 13"/>
          <p:cNvSpPr>
            <a:spLocks noGrp="1"/>
          </p:cNvSpPr>
          <p:nvPr>
            <p:ph type="dt" sz="half" idx="2"/>
          </p:nvPr>
        </p:nvSpPr>
        <p:spPr>
          <a:xfrm>
            <a:off x="8534401" y="6356351"/>
            <a:ext cx="3052063" cy="365760"/>
          </a:xfrm>
          <a:prstGeom prst="rect">
            <a:avLst/>
          </a:prstGeom>
        </p:spPr>
        <p:txBody>
          <a:bodyPr vert="horz" lIns="100794" tIns="50397" rIns="100794" bIns="50397"/>
          <a:lstStyle>
            <a:lvl1pPr algn="l" eaLnBrk="1" latinLnBrk="0" hangingPunct="1">
              <a:defRPr kumimoji="0" sz="1361">
                <a:solidFill>
                  <a:schemeClr val="tx2"/>
                </a:solidFill>
              </a:defRPr>
            </a:lvl1pPr>
          </a:lstStyle>
          <a:p>
            <a:pPr fontAlgn="base">
              <a:spcBef>
                <a:spcPct val="0"/>
              </a:spcBef>
              <a:spcAft>
                <a:spcPct val="0"/>
              </a:spcAft>
            </a:pPr>
            <a:endParaRPr lang="en-US">
              <a:solidFill>
                <a:srgbClr val="464653"/>
              </a:solidFill>
              <a:latin typeface="Times New Roman" pitchFamily="18" charset="0"/>
            </a:endParaRPr>
          </a:p>
        </p:txBody>
      </p:sp>
      <p:sp>
        <p:nvSpPr>
          <p:cNvPr id="3" name="Footer Placeholder 2"/>
          <p:cNvSpPr>
            <a:spLocks noGrp="1"/>
          </p:cNvSpPr>
          <p:nvPr>
            <p:ph type="ftr" sz="quarter" idx="3"/>
          </p:nvPr>
        </p:nvSpPr>
        <p:spPr>
          <a:xfrm>
            <a:off x="3864864" y="6356351"/>
            <a:ext cx="4673601" cy="365760"/>
          </a:xfrm>
          <a:prstGeom prst="rect">
            <a:avLst/>
          </a:prstGeom>
        </p:spPr>
        <p:txBody>
          <a:bodyPr vert="horz" lIns="100794" tIns="50397" rIns="100794" bIns="50397"/>
          <a:lstStyle>
            <a:lvl1pPr algn="r" eaLnBrk="1" latinLnBrk="0" hangingPunct="1">
              <a:defRPr kumimoji="0" sz="1361">
                <a:solidFill>
                  <a:schemeClr val="tx2"/>
                </a:solidFill>
              </a:defRPr>
            </a:lvl1pPr>
          </a:lstStyle>
          <a:p>
            <a:pPr fontAlgn="base">
              <a:spcBef>
                <a:spcPct val="0"/>
              </a:spcBef>
              <a:spcAft>
                <a:spcPct val="0"/>
              </a:spcAft>
            </a:pPr>
            <a:endParaRPr lang="en-US">
              <a:solidFill>
                <a:srgbClr val="464653"/>
              </a:solidFill>
              <a:latin typeface="Times New Roman" pitchFamily="18" charset="0"/>
            </a:endParaRPr>
          </a:p>
        </p:txBody>
      </p:sp>
      <p:sp>
        <p:nvSpPr>
          <p:cNvPr id="23" name="Slide Number Placeholder 22"/>
          <p:cNvSpPr>
            <a:spLocks noGrp="1"/>
          </p:cNvSpPr>
          <p:nvPr>
            <p:ph type="sldNum" sz="quarter" idx="4"/>
          </p:nvPr>
        </p:nvSpPr>
        <p:spPr>
          <a:xfrm>
            <a:off x="816865" y="6356351"/>
            <a:ext cx="2641599" cy="365760"/>
          </a:xfrm>
          <a:prstGeom prst="rect">
            <a:avLst/>
          </a:prstGeom>
        </p:spPr>
        <p:txBody>
          <a:bodyPr vert="horz" lIns="100794" tIns="50397" rIns="100794" bIns="50397"/>
          <a:lstStyle>
            <a:lvl1pPr algn="l" eaLnBrk="1" latinLnBrk="0" hangingPunct="1">
              <a:defRPr kumimoji="0" sz="1361">
                <a:solidFill>
                  <a:schemeClr val="tx2"/>
                </a:solidFill>
              </a:defRPr>
            </a:lvl1pPr>
          </a:lstStyle>
          <a:p>
            <a:pPr fontAlgn="base">
              <a:spcBef>
                <a:spcPct val="0"/>
              </a:spcBef>
              <a:spcAft>
                <a:spcPct val="0"/>
              </a:spcAft>
            </a:pPr>
            <a:fld id="{1A62CC4F-A6C2-4F5D-9EED-7D155C821D6B}" type="slidenum">
              <a:rPr lang="en-US" smtClean="0">
                <a:solidFill>
                  <a:srgbClr val="464653"/>
                </a:solidFill>
                <a:latin typeface="Times New Roman" pitchFamily="18" charset="0"/>
              </a:rPr>
              <a:pPr fontAlgn="base">
                <a:spcBef>
                  <a:spcPct val="0"/>
                </a:spcBef>
                <a:spcAft>
                  <a:spcPct val="0"/>
                </a:spcAft>
              </a:pPr>
              <a:t>‹#›</a:t>
            </a:fld>
            <a:endParaRPr lang="en-US">
              <a:solidFill>
                <a:srgbClr val="464653"/>
              </a:solidFill>
              <a:latin typeface="Times New Roman" pitchFamily="18" charset="0"/>
            </a:endParaRPr>
          </a:p>
        </p:txBody>
      </p:sp>
      <p:sp>
        <p:nvSpPr>
          <p:cNvPr id="28" name="Straight Connector 27"/>
          <p:cNvSpPr>
            <a:spLocks noChangeShapeType="1"/>
          </p:cNvSpPr>
          <p:nvPr/>
        </p:nvSpPr>
        <p:spPr bwMode="auto">
          <a:xfrm>
            <a:off x="609600" y="6353175"/>
            <a:ext cx="10972801"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38" tIns="45719" rIns="91438" bIns="45719" anchor="t" compatLnSpc="1"/>
          <a:lstStyle/>
          <a:p>
            <a:pPr eaLnBrk="0" fontAlgn="base" hangingPunct="0">
              <a:spcBef>
                <a:spcPct val="0"/>
              </a:spcBef>
              <a:spcAft>
                <a:spcPct val="0"/>
              </a:spcAft>
            </a:pPr>
            <a:endParaRPr lang="en-US" sz="2177">
              <a:solidFill>
                <a:srgbClr val="000000"/>
              </a:solidFill>
              <a:latin typeface="Times New Roman" pitchFamily="18" charset="0"/>
            </a:endParaRPr>
          </a:p>
        </p:txBody>
      </p:sp>
      <p:sp>
        <p:nvSpPr>
          <p:cNvPr id="29" name="Straight Connector 28"/>
          <p:cNvSpPr>
            <a:spLocks noChangeShapeType="1"/>
          </p:cNvSpPr>
          <p:nvPr/>
        </p:nvSpPr>
        <p:spPr bwMode="auto">
          <a:xfrm>
            <a:off x="609600" y="1143000"/>
            <a:ext cx="10972801"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38" tIns="45719" rIns="91438" bIns="45719" anchor="t" compatLnSpc="1"/>
          <a:lstStyle/>
          <a:p>
            <a:pPr eaLnBrk="0" fontAlgn="base" hangingPunct="0">
              <a:spcBef>
                <a:spcPct val="0"/>
              </a:spcBef>
              <a:spcAft>
                <a:spcPct val="0"/>
              </a:spcAft>
            </a:pPr>
            <a:endParaRPr lang="en-US" sz="2177">
              <a:solidFill>
                <a:srgbClr val="000000"/>
              </a:solidFill>
              <a:latin typeface="Times New Roman" pitchFamily="18" charset="0"/>
            </a:endParaRPr>
          </a:p>
        </p:txBody>
      </p:sp>
      <p:sp>
        <p:nvSpPr>
          <p:cNvPr id="10" name="Isosceles Triangle 9"/>
          <p:cNvSpPr>
            <a:spLocks noChangeAspect="1"/>
          </p:cNvSpPr>
          <p:nvPr/>
        </p:nvSpPr>
        <p:spPr>
          <a:xfrm rot="5400000">
            <a:off x="590609" y="6447422"/>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lIns="91438" tIns="45719" rIns="91438" bIns="45719" anchor="ctr"/>
          <a:lstStyle/>
          <a:p>
            <a:pPr algn="ctr" fontAlgn="base">
              <a:spcBef>
                <a:spcPct val="0"/>
              </a:spcBef>
              <a:spcAft>
                <a:spcPct val="0"/>
              </a:spcAft>
            </a:pPr>
            <a:endParaRPr lang="en-US" sz="2177">
              <a:solidFill>
                <a:prstClr val="white"/>
              </a:solidFill>
            </a:endParaRPr>
          </a:p>
        </p:txBody>
      </p:sp>
    </p:spTree>
    <p:extLst>
      <p:ext uri="{BB962C8B-B14F-4D97-AF65-F5344CB8AC3E}">
        <p14:creationId xmlns:p14="http://schemas.microsoft.com/office/powerpoint/2010/main" val="3337874372"/>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hdr="0" ftr="0" dt="0"/>
  <p:txStyles>
    <p:titleStyle>
      <a:lvl1pPr algn="l" rtl="0" eaLnBrk="1" latinLnBrk="0" hangingPunct="1">
        <a:spcBef>
          <a:spcPct val="0"/>
        </a:spcBef>
        <a:buNone/>
        <a:defRPr kumimoji="0" sz="3175" kern="1200">
          <a:solidFill>
            <a:schemeClr val="tx2"/>
          </a:solidFill>
          <a:latin typeface="+mj-lt"/>
          <a:ea typeface="+mj-ea"/>
          <a:cs typeface="+mj-cs"/>
        </a:defRPr>
      </a:lvl1pPr>
    </p:titleStyle>
    <p:bodyStyle>
      <a:lvl1pPr marL="274322" indent="-274322" algn="l" rtl="0" eaLnBrk="1" latinLnBrk="0" hangingPunct="1">
        <a:spcBef>
          <a:spcPts val="600"/>
        </a:spcBef>
        <a:buClr>
          <a:schemeClr val="accent1"/>
        </a:buClr>
        <a:buSzPct val="76000"/>
        <a:buFont typeface="Wingdings 3"/>
        <a:buChar char=""/>
        <a:defRPr kumimoji="0" sz="2631" kern="1200">
          <a:solidFill>
            <a:schemeClr val="tx1"/>
          </a:solidFill>
          <a:latin typeface="+mn-lt"/>
          <a:ea typeface="+mn-ea"/>
          <a:cs typeface="+mn-cs"/>
        </a:defRPr>
      </a:lvl1pPr>
      <a:lvl2pPr marL="548644" indent="-274322" algn="l" rtl="0" eaLnBrk="1" latinLnBrk="0" hangingPunct="1">
        <a:spcBef>
          <a:spcPts val="500"/>
        </a:spcBef>
        <a:buClr>
          <a:schemeClr val="accent2"/>
        </a:buClr>
        <a:buSzPct val="76000"/>
        <a:buFont typeface="Wingdings 3"/>
        <a:buChar char=""/>
        <a:defRPr kumimoji="0" sz="2268" kern="1200">
          <a:solidFill>
            <a:schemeClr val="tx2"/>
          </a:solidFill>
          <a:latin typeface="+mn-lt"/>
          <a:ea typeface="+mn-ea"/>
          <a:cs typeface="+mn-cs"/>
        </a:defRPr>
      </a:lvl2pPr>
      <a:lvl3pPr marL="822966" indent="-228602" algn="l" rtl="0" eaLnBrk="1" latinLnBrk="0" hangingPunct="1">
        <a:spcBef>
          <a:spcPts val="500"/>
        </a:spcBef>
        <a:buClr>
          <a:schemeClr val="bg1">
            <a:shade val="50000"/>
          </a:schemeClr>
        </a:buClr>
        <a:buSzPct val="76000"/>
        <a:buFont typeface="Wingdings 3"/>
        <a:buChar char=""/>
        <a:defRPr kumimoji="0" sz="1996" kern="1200">
          <a:solidFill>
            <a:schemeClr val="tx1"/>
          </a:solidFill>
          <a:latin typeface="+mn-lt"/>
          <a:ea typeface="+mn-ea"/>
          <a:cs typeface="+mn-cs"/>
        </a:defRPr>
      </a:lvl3pPr>
      <a:lvl4pPr marL="1097287" indent="-228602" algn="l" rtl="0" eaLnBrk="1" latinLnBrk="0" hangingPunct="1">
        <a:spcBef>
          <a:spcPts val="400"/>
        </a:spcBef>
        <a:buClr>
          <a:schemeClr val="accent2">
            <a:shade val="75000"/>
          </a:schemeClr>
        </a:buClr>
        <a:buSzPct val="70000"/>
        <a:buFont typeface="Wingdings"/>
        <a:buChar char=""/>
        <a:defRPr kumimoji="0" sz="1814" kern="1200">
          <a:solidFill>
            <a:schemeClr val="tx1"/>
          </a:solidFill>
          <a:latin typeface="+mn-lt"/>
          <a:ea typeface="+mn-ea"/>
          <a:cs typeface="+mn-cs"/>
        </a:defRPr>
      </a:lvl4pPr>
      <a:lvl5pPr marL="1371609" indent="-228602" algn="l" rtl="0" eaLnBrk="1" latinLnBrk="0" hangingPunct="1">
        <a:spcBef>
          <a:spcPts val="300"/>
        </a:spcBef>
        <a:buClr>
          <a:schemeClr val="accent2"/>
        </a:buClr>
        <a:buSzPct val="70000"/>
        <a:buFont typeface="Wingdings"/>
        <a:buChar char=""/>
        <a:defRPr kumimoji="0" sz="1633" kern="1200">
          <a:solidFill>
            <a:schemeClr val="tx1"/>
          </a:solidFill>
          <a:latin typeface="+mn-lt"/>
          <a:ea typeface="+mn-ea"/>
          <a:cs typeface="+mn-cs"/>
        </a:defRPr>
      </a:lvl5pPr>
      <a:lvl6pPr marL="1645931" indent="-182882" algn="l" rtl="0" eaLnBrk="1" latinLnBrk="0" hangingPunct="1">
        <a:spcBef>
          <a:spcPts val="300"/>
        </a:spcBef>
        <a:buClr>
          <a:srgbClr val="9FB8CD">
            <a:shade val="75000"/>
          </a:srgbClr>
        </a:buClr>
        <a:buSzPct val="75000"/>
        <a:buFont typeface="Wingdings 3"/>
        <a:buChar char=""/>
        <a:defRPr kumimoji="0" lang="en-US" sz="1633" kern="1200" smtClean="0">
          <a:solidFill>
            <a:schemeClr val="tx1"/>
          </a:solidFill>
          <a:latin typeface="+mn-lt"/>
          <a:ea typeface="+mn-ea"/>
          <a:cs typeface="+mn-cs"/>
        </a:defRPr>
      </a:lvl6pPr>
      <a:lvl7pPr marL="1828812" indent="-182882" algn="l" rtl="0" eaLnBrk="1" latinLnBrk="0" hangingPunct="1">
        <a:spcBef>
          <a:spcPts val="300"/>
        </a:spcBef>
        <a:buClr>
          <a:srgbClr val="727CA3">
            <a:shade val="75000"/>
          </a:srgbClr>
        </a:buClr>
        <a:buSzPct val="75000"/>
        <a:buFont typeface="Wingdings 3"/>
        <a:buChar char=""/>
        <a:defRPr kumimoji="0" lang="en-US" sz="1361" kern="1200" smtClean="0">
          <a:solidFill>
            <a:schemeClr val="tx1"/>
          </a:solidFill>
          <a:latin typeface="+mn-lt"/>
          <a:ea typeface="+mn-ea"/>
          <a:cs typeface="+mn-cs"/>
        </a:defRPr>
      </a:lvl7pPr>
      <a:lvl8pPr marL="2011693" indent="-182882" algn="l" rtl="0" eaLnBrk="1" latinLnBrk="0" hangingPunct="1">
        <a:spcBef>
          <a:spcPts val="300"/>
        </a:spcBef>
        <a:buClr>
          <a:prstClr val="white">
            <a:shade val="50000"/>
          </a:prstClr>
        </a:buClr>
        <a:buSzPct val="75000"/>
        <a:buFont typeface="Wingdings 3"/>
        <a:buChar char=""/>
        <a:defRPr kumimoji="0" lang="en-US" sz="1361" kern="1200" smtClean="0">
          <a:solidFill>
            <a:schemeClr val="tx1"/>
          </a:solidFill>
          <a:latin typeface="+mn-lt"/>
          <a:ea typeface="+mn-ea"/>
          <a:cs typeface="+mn-cs"/>
        </a:defRPr>
      </a:lvl8pPr>
      <a:lvl9pPr marL="2194574" indent="-182882" algn="l" rtl="0" eaLnBrk="1" latinLnBrk="0" hangingPunct="1">
        <a:spcBef>
          <a:spcPts val="300"/>
        </a:spcBef>
        <a:buClr>
          <a:srgbClr val="9FB8CD"/>
        </a:buClr>
        <a:buSzPct val="75000"/>
        <a:buFont typeface="Wingdings 3"/>
        <a:buChar char=""/>
        <a:defRPr kumimoji="0" lang="en-US" sz="1179"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3" algn="l" rtl="0" eaLnBrk="1" latinLnBrk="0" hangingPunct="1">
        <a:defRPr kumimoji="0" kern="1200">
          <a:solidFill>
            <a:schemeClr val="tx1"/>
          </a:solidFill>
          <a:latin typeface="+mn-lt"/>
          <a:ea typeface="+mn-ea"/>
          <a:cs typeface="+mn-cs"/>
        </a:defRPr>
      </a:lvl2pPr>
      <a:lvl3pPr marL="914406" algn="l" rtl="0" eaLnBrk="1" latinLnBrk="0" hangingPunct="1">
        <a:defRPr kumimoji="0" kern="1200">
          <a:solidFill>
            <a:schemeClr val="tx1"/>
          </a:solidFill>
          <a:latin typeface="+mn-lt"/>
          <a:ea typeface="+mn-ea"/>
          <a:cs typeface="+mn-cs"/>
        </a:defRPr>
      </a:lvl3pPr>
      <a:lvl4pPr marL="1371609" algn="l" rtl="0" eaLnBrk="1" latinLnBrk="0" hangingPunct="1">
        <a:defRPr kumimoji="0" kern="1200">
          <a:solidFill>
            <a:schemeClr val="tx1"/>
          </a:solidFill>
          <a:latin typeface="+mn-lt"/>
          <a:ea typeface="+mn-ea"/>
          <a:cs typeface="+mn-cs"/>
        </a:defRPr>
      </a:lvl4pPr>
      <a:lvl5pPr marL="1828812" algn="l" rtl="0" eaLnBrk="1" latinLnBrk="0" hangingPunct="1">
        <a:defRPr kumimoji="0" kern="1200">
          <a:solidFill>
            <a:schemeClr val="tx1"/>
          </a:solidFill>
          <a:latin typeface="+mn-lt"/>
          <a:ea typeface="+mn-ea"/>
          <a:cs typeface="+mn-cs"/>
        </a:defRPr>
      </a:lvl5pPr>
      <a:lvl6pPr marL="2286015" algn="l" rtl="0" eaLnBrk="1" latinLnBrk="0" hangingPunct="1">
        <a:defRPr kumimoji="0" kern="1200">
          <a:solidFill>
            <a:schemeClr val="tx1"/>
          </a:solidFill>
          <a:latin typeface="+mn-lt"/>
          <a:ea typeface="+mn-ea"/>
          <a:cs typeface="+mn-cs"/>
        </a:defRPr>
      </a:lvl6pPr>
      <a:lvl7pPr marL="2743218" algn="l" rtl="0" eaLnBrk="1" latinLnBrk="0" hangingPunct="1">
        <a:defRPr kumimoji="0" kern="1200">
          <a:solidFill>
            <a:schemeClr val="tx1"/>
          </a:solidFill>
          <a:latin typeface="+mn-lt"/>
          <a:ea typeface="+mn-ea"/>
          <a:cs typeface="+mn-cs"/>
        </a:defRPr>
      </a:lvl7pPr>
      <a:lvl8pPr marL="3200421" algn="l" rtl="0" eaLnBrk="1" latinLnBrk="0" hangingPunct="1">
        <a:defRPr kumimoji="0" kern="1200">
          <a:solidFill>
            <a:schemeClr val="tx1"/>
          </a:solidFill>
          <a:latin typeface="+mn-lt"/>
          <a:ea typeface="+mn-ea"/>
          <a:cs typeface="+mn-cs"/>
        </a:defRPr>
      </a:lvl8pPr>
      <a:lvl9pPr marL="3657624"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4.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4.xml"/></Relationships>
</file>

<file path=ppt/slides/_rels/slide2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4.xml"/></Relationships>
</file>

<file path=ppt/slides/_rels/slide5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24.xml"/></Relationships>
</file>

<file path=ppt/slides/_rels/slide5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6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4.xml"/></Relationships>
</file>

<file path=ppt/slides/_rels/slide6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4.xml"/></Relationships>
</file>

<file path=ppt/slides/_rels/slide7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4.xml"/></Relationships>
</file>

<file path=ppt/slides/_rels/slide7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4.xml"/></Relationships>
</file>

<file path=ppt/slides/_rels/slide7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4.xml"/></Relationships>
</file>

<file path=ppt/slides/_rels/slide7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4.xml"/></Relationships>
</file>

<file path=ppt/slides/_rels/slide7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4.xml"/></Relationships>
</file>

<file path=ppt/slides/_rels/slide7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4.xml"/></Relationships>
</file>

<file path=ppt/slides/_rels/slide7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4.xml"/></Relationships>
</file>

<file path=ppt/slides/_rels/slide7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4.xml"/></Relationships>
</file>

<file path=ppt/slides/_rels/slide7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4.xml"/></Relationships>
</file>

<file path=ppt/slides/_rels/slide8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4.xml"/></Relationships>
</file>

<file path=ppt/slides/_rels/slide8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4.xml"/></Relationships>
</file>

<file path=ppt/slides/_rels/slide8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4.xml"/></Relationships>
</file>

<file path=ppt/slides/_rels/slide8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4.xml"/></Relationships>
</file>

<file path=ppt/slides/_rels/slide8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4.xml"/></Relationships>
</file>

<file path=ppt/slides/_rels/slide8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4.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68618529"/>
              </p:ext>
            </p:extLst>
          </p:nvPr>
        </p:nvGraphicFramePr>
        <p:xfrm>
          <a:off x="609600" y="1524000"/>
          <a:ext cx="4756880" cy="3505201"/>
        </p:xfrm>
        <a:graphic>
          <a:graphicData uri="http://schemas.openxmlformats.org/drawingml/2006/table">
            <a:tbl>
              <a:tblPr/>
              <a:tblGrid>
                <a:gridCol w="2378440"/>
                <a:gridCol w="2378440"/>
              </a:tblGrid>
              <a:tr h="500743">
                <a:tc>
                  <a:txBody>
                    <a:bodyPr/>
                    <a:lstStyle/>
                    <a:p>
                      <a:pPr algn="l" fontAlgn="ctr" latinLnBrk="0"/>
                      <a:r>
                        <a:rPr lang="en-US" b="1" dirty="0">
                          <a:effectLst/>
                        </a:rPr>
                        <a:t>Transaction</a:t>
                      </a:r>
                    </a:p>
                  </a:txBody>
                  <a:tcPr marL="101600" marR="1016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latinLnBrk="0"/>
                      <a:r>
                        <a:rPr lang="en-US" b="1">
                          <a:effectLst/>
                        </a:rPr>
                        <a:t>List of items</a:t>
                      </a:r>
                    </a:p>
                  </a:txBody>
                  <a:tcPr marL="101600" marR="1016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r>
              <a:tr h="500743">
                <a:tc>
                  <a:txBody>
                    <a:bodyPr/>
                    <a:lstStyle/>
                    <a:p>
                      <a:pPr algn="l" fontAlgn="t" latinLnBrk="0"/>
                      <a:r>
                        <a:rPr lang="en-US" b="0">
                          <a:effectLst/>
                        </a:rPr>
                        <a:t>T1</a:t>
                      </a:r>
                    </a:p>
                  </a:txBody>
                  <a:tcPr marL="101600" marR="1016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latinLnBrk="0"/>
                      <a:r>
                        <a:rPr lang="en-US" b="0" dirty="0">
                          <a:effectLst/>
                        </a:rPr>
                        <a:t>I1,I2,I3</a:t>
                      </a:r>
                    </a:p>
                  </a:txBody>
                  <a:tcPr marL="101600" marR="1016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500743">
                <a:tc>
                  <a:txBody>
                    <a:bodyPr/>
                    <a:lstStyle/>
                    <a:p>
                      <a:pPr algn="l" fontAlgn="t" latinLnBrk="0"/>
                      <a:r>
                        <a:rPr lang="en-US" b="0" dirty="0">
                          <a:effectLst/>
                        </a:rPr>
                        <a:t>T2</a:t>
                      </a:r>
                    </a:p>
                  </a:txBody>
                  <a:tcPr marL="101600" marR="1016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latinLnBrk="0"/>
                      <a:r>
                        <a:rPr lang="en-US" b="0" dirty="0">
                          <a:effectLst/>
                        </a:rPr>
                        <a:t>I2,I3,I4</a:t>
                      </a:r>
                    </a:p>
                  </a:txBody>
                  <a:tcPr marL="101600" marR="1016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r>
              <a:tr h="500743">
                <a:tc>
                  <a:txBody>
                    <a:bodyPr/>
                    <a:lstStyle/>
                    <a:p>
                      <a:pPr algn="l" fontAlgn="t" latinLnBrk="0"/>
                      <a:r>
                        <a:rPr lang="en-US" b="0">
                          <a:effectLst/>
                        </a:rPr>
                        <a:t>T3</a:t>
                      </a:r>
                    </a:p>
                  </a:txBody>
                  <a:tcPr marL="101600" marR="1016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latinLnBrk="0"/>
                      <a:r>
                        <a:rPr lang="en-US" b="0">
                          <a:effectLst/>
                        </a:rPr>
                        <a:t>I4,I5</a:t>
                      </a:r>
                    </a:p>
                  </a:txBody>
                  <a:tcPr marL="101600" marR="1016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500743">
                <a:tc>
                  <a:txBody>
                    <a:bodyPr/>
                    <a:lstStyle/>
                    <a:p>
                      <a:pPr algn="l" fontAlgn="t" latinLnBrk="0"/>
                      <a:r>
                        <a:rPr lang="en-US" b="0">
                          <a:effectLst/>
                        </a:rPr>
                        <a:t>T4</a:t>
                      </a:r>
                    </a:p>
                  </a:txBody>
                  <a:tcPr marL="101600" marR="1016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latinLnBrk="0"/>
                      <a:r>
                        <a:rPr lang="en-US" b="0">
                          <a:effectLst/>
                        </a:rPr>
                        <a:t>I1,I2,I4</a:t>
                      </a:r>
                    </a:p>
                  </a:txBody>
                  <a:tcPr marL="101600" marR="1016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r>
              <a:tr h="500743">
                <a:tc>
                  <a:txBody>
                    <a:bodyPr/>
                    <a:lstStyle/>
                    <a:p>
                      <a:pPr algn="l" fontAlgn="t" latinLnBrk="0"/>
                      <a:r>
                        <a:rPr lang="en-US" b="0" dirty="0">
                          <a:effectLst/>
                        </a:rPr>
                        <a:t>T5</a:t>
                      </a:r>
                    </a:p>
                  </a:txBody>
                  <a:tcPr marL="101600" marR="1016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latinLnBrk="0"/>
                      <a:r>
                        <a:rPr lang="en-US" b="0">
                          <a:effectLst/>
                        </a:rPr>
                        <a:t>I1,I2,I3,I5</a:t>
                      </a:r>
                    </a:p>
                  </a:txBody>
                  <a:tcPr marL="101600" marR="1016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500743">
                <a:tc>
                  <a:txBody>
                    <a:bodyPr/>
                    <a:lstStyle/>
                    <a:p>
                      <a:pPr algn="l" fontAlgn="t" latinLnBrk="0"/>
                      <a:r>
                        <a:rPr lang="en-US" b="0" dirty="0">
                          <a:effectLst/>
                        </a:rPr>
                        <a:t>T6</a:t>
                      </a:r>
                    </a:p>
                  </a:txBody>
                  <a:tcPr marL="101600" marR="10160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latinLnBrk="0"/>
                      <a:r>
                        <a:rPr lang="en-US" b="0" dirty="0">
                          <a:effectLst/>
                        </a:rPr>
                        <a:t>I1,I2,I3,I4</a:t>
                      </a:r>
                    </a:p>
                  </a:txBody>
                  <a:tcPr marL="101600" marR="10160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r>
            </a:tbl>
          </a:graphicData>
        </a:graphic>
      </p:graphicFrame>
      <p:sp>
        <p:nvSpPr>
          <p:cNvPr id="5" name="Rectangle 4"/>
          <p:cNvSpPr/>
          <p:nvPr/>
        </p:nvSpPr>
        <p:spPr>
          <a:xfrm>
            <a:off x="540646" y="561095"/>
            <a:ext cx="1157240" cy="369332"/>
          </a:xfrm>
          <a:prstGeom prst="rect">
            <a:avLst/>
          </a:prstGeom>
        </p:spPr>
        <p:txBody>
          <a:bodyPr wrap="none">
            <a:spAutoFit/>
          </a:bodyPr>
          <a:lstStyle/>
          <a:p>
            <a:r>
              <a:rPr lang="en-US" b="1" dirty="0" smtClean="0"/>
              <a:t>TABLE-1</a:t>
            </a:r>
            <a:endParaRPr lang="en-US" dirty="0"/>
          </a:p>
        </p:txBody>
      </p:sp>
    </p:spTree>
    <p:extLst>
      <p:ext uri="{BB962C8B-B14F-4D97-AF65-F5344CB8AC3E}">
        <p14:creationId xmlns:p14="http://schemas.microsoft.com/office/powerpoint/2010/main" val="352437222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878069595"/>
              </p:ext>
            </p:extLst>
          </p:nvPr>
        </p:nvGraphicFramePr>
        <p:xfrm>
          <a:off x="609600" y="1524000"/>
          <a:ext cx="4636957" cy="3004458"/>
        </p:xfrm>
        <a:graphic>
          <a:graphicData uri="http://schemas.openxmlformats.org/drawingml/2006/table">
            <a:tbl>
              <a:tblPr/>
              <a:tblGrid>
                <a:gridCol w="1509933"/>
                <a:gridCol w="3127024"/>
              </a:tblGrid>
              <a:tr h="500743">
                <a:tc>
                  <a:txBody>
                    <a:bodyPr/>
                    <a:lstStyle/>
                    <a:p>
                      <a:pPr algn="l" fontAlgn="ctr" latinLnBrk="0"/>
                      <a:r>
                        <a:rPr lang="en-US" b="1" dirty="0">
                          <a:effectLst/>
                        </a:rPr>
                        <a:t>Transaction</a:t>
                      </a:r>
                    </a:p>
                  </a:txBody>
                  <a:tcPr marL="101600" marR="1016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latinLnBrk="0"/>
                      <a:r>
                        <a:rPr lang="en-US" b="1">
                          <a:effectLst/>
                        </a:rPr>
                        <a:t>List of items</a:t>
                      </a:r>
                    </a:p>
                  </a:txBody>
                  <a:tcPr marL="101600" marR="1016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r>
              <a:tr h="500743">
                <a:tc>
                  <a:txBody>
                    <a:bodyPr/>
                    <a:lstStyle/>
                    <a:p>
                      <a:pPr algn="l" fontAlgn="t" latinLnBrk="0"/>
                      <a:r>
                        <a:rPr lang="en-US" b="0">
                          <a:effectLst/>
                        </a:rPr>
                        <a:t>T1</a:t>
                      </a:r>
                    </a:p>
                  </a:txBody>
                  <a:tcPr marL="101600" marR="1016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latinLnBrk="0"/>
                      <a:r>
                        <a:rPr lang="en-US" b="0" dirty="0" err="1" smtClean="0">
                          <a:effectLst/>
                        </a:rPr>
                        <a:t>Bread,Butter,Milk</a:t>
                      </a:r>
                      <a:endParaRPr lang="en-US" b="0" dirty="0">
                        <a:effectLst/>
                      </a:endParaRPr>
                    </a:p>
                  </a:txBody>
                  <a:tcPr marL="101600" marR="1016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500743">
                <a:tc>
                  <a:txBody>
                    <a:bodyPr/>
                    <a:lstStyle/>
                    <a:p>
                      <a:pPr algn="l" fontAlgn="t" latinLnBrk="0"/>
                      <a:r>
                        <a:rPr lang="en-US" b="0" dirty="0">
                          <a:effectLst/>
                        </a:rPr>
                        <a:t>T2</a:t>
                      </a:r>
                    </a:p>
                  </a:txBody>
                  <a:tcPr marL="101600" marR="1016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latinLnBrk="0"/>
                      <a:r>
                        <a:rPr lang="en-US" b="0" dirty="0" err="1" smtClean="0">
                          <a:effectLst/>
                        </a:rPr>
                        <a:t>Bread,Butter</a:t>
                      </a:r>
                      <a:endParaRPr lang="en-US" b="0" dirty="0">
                        <a:effectLst/>
                      </a:endParaRPr>
                    </a:p>
                  </a:txBody>
                  <a:tcPr marL="101600" marR="1016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r>
              <a:tr h="500743">
                <a:tc>
                  <a:txBody>
                    <a:bodyPr/>
                    <a:lstStyle/>
                    <a:p>
                      <a:pPr algn="l" fontAlgn="t" latinLnBrk="0"/>
                      <a:r>
                        <a:rPr lang="en-US" b="0">
                          <a:effectLst/>
                        </a:rPr>
                        <a:t>T3</a:t>
                      </a:r>
                    </a:p>
                  </a:txBody>
                  <a:tcPr marL="101600" marR="1016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latinLnBrk="0"/>
                      <a:r>
                        <a:rPr lang="en-US" b="0" dirty="0" err="1" smtClean="0">
                          <a:effectLst/>
                        </a:rPr>
                        <a:t>Beaar,Cookies,Diapers</a:t>
                      </a:r>
                      <a:endParaRPr lang="en-US" b="0" dirty="0">
                        <a:effectLst/>
                      </a:endParaRPr>
                    </a:p>
                  </a:txBody>
                  <a:tcPr marL="101600" marR="1016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500743">
                <a:tc>
                  <a:txBody>
                    <a:bodyPr/>
                    <a:lstStyle/>
                    <a:p>
                      <a:pPr algn="l" fontAlgn="t" latinLnBrk="0"/>
                      <a:r>
                        <a:rPr lang="en-US" b="0">
                          <a:effectLst/>
                        </a:rPr>
                        <a:t>T4</a:t>
                      </a:r>
                    </a:p>
                  </a:txBody>
                  <a:tcPr marL="101600" marR="1016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latinLnBrk="0"/>
                      <a:r>
                        <a:rPr lang="en-US" b="0" dirty="0" err="1" smtClean="0">
                          <a:effectLst/>
                        </a:rPr>
                        <a:t>Milk,Diapers,Bread,Butter</a:t>
                      </a:r>
                      <a:endParaRPr lang="en-US" b="0" dirty="0">
                        <a:effectLst/>
                      </a:endParaRPr>
                    </a:p>
                  </a:txBody>
                  <a:tcPr marL="101600" marR="1016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r>
              <a:tr h="500743">
                <a:tc>
                  <a:txBody>
                    <a:bodyPr/>
                    <a:lstStyle/>
                    <a:p>
                      <a:pPr algn="l" fontAlgn="t" latinLnBrk="0"/>
                      <a:r>
                        <a:rPr lang="en-US" b="0" dirty="0">
                          <a:effectLst/>
                        </a:rPr>
                        <a:t>T5</a:t>
                      </a:r>
                    </a:p>
                  </a:txBody>
                  <a:tcPr marL="101600" marR="1016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latinLnBrk="0"/>
                      <a:r>
                        <a:rPr lang="en-US" b="0" dirty="0" smtClean="0">
                          <a:effectLst/>
                        </a:rPr>
                        <a:t>Bear,</a:t>
                      </a:r>
                      <a:r>
                        <a:rPr lang="en-US" b="0" baseline="0" dirty="0" smtClean="0">
                          <a:effectLst/>
                        </a:rPr>
                        <a:t> Diapers</a:t>
                      </a:r>
                      <a:endParaRPr lang="en-US" b="0" dirty="0">
                        <a:effectLst/>
                      </a:endParaRPr>
                    </a:p>
                  </a:txBody>
                  <a:tcPr marL="101600" marR="1016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bl>
          </a:graphicData>
        </a:graphic>
      </p:graphicFrame>
      <p:sp>
        <p:nvSpPr>
          <p:cNvPr id="5" name="Rectangle 4"/>
          <p:cNvSpPr/>
          <p:nvPr/>
        </p:nvSpPr>
        <p:spPr>
          <a:xfrm>
            <a:off x="540646" y="561095"/>
            <a:ext cx="1157240" cy="369332"/>
          </a:xfrm>
          <a:prstGeom prst="rect">
            <a:avLst/>
          </a:prstGeom>
        </p:spPr>
        <p:txBody>
          <a:bodyPr wrap="none">
            <a:spAutoFit/>
          </a:bodyPr>
          <a:lstStyle/>
          <a:p>
            <a:r>
              <a:rPr lang="en-US" b="1" dirty="0" smtClean="0"/>
              <a:t>TABLE-1</a:t>
            </a:r>
            <a:endParaRPr lang="en-US" dirty="0"/>
          </a:p>
        </p:txBody>
      </p:sp>
      <p:sp>
        <p:nvSpPr>
          <p:cNvPr id="2" name="Rectangle 1"/>
          <p:cNvSpPr/>
          <p:nvPr/>
        </p:nvSpPr>
        <p:spPr>
          <a:xfrm>
            <a:off x="7270230" y="2028617"/>
            <a:ext cx="4572000" cy="2369880"/>
          </a:xfrm>
          <a:prstGeom prst="rect">
            <a:avLst/>
          </a:prstGeom>
        </p:spPr>
        <p:txBody>
          <a:bodyPr wrap="square">
            <a:spAutoFit/>
          </a:bodyPr>
          <a:lstStyle/>
          <a:p>
            <a:r>
              <a:rPr lang="en-US" sz="2000" b="1" dirty="0"/>
              <a:t>Support </a:t>
            </a:r>
            <a:r>
              <a:rPr lang="en-US" sz="2000" b="1" dirty="0" smtClean="0"/>
              <a:t>=40</a:t>
            </a:r>
            <a:r>
              <a:rPr lang="en-US" sz="2000" b="1" dirty="0"/>
              <a:t>%, Confidence= </a:t>
            </a:r>
            <a:r>
              <a:rPr lang="en-US" sz="2000" b="1" dirty="0" smtClean="0"/>
              <a:t>70</a:t>
            </a:r>
            <a:r>
              <a:rPr lang="en-US" sz="2000" b="1" dirty="0"/>
              <a:t>%</a:t>
            </a:r>
          </a:p>
          <a:p>
            <a:endParaRPr lang="en-US" sz="2000" b="1" dirty="0"/>
          </a:p>
          <a:p>
            <a:endParaRPr lang="en-US" sz="2000" dirty="0"/>
          </a:p>
          <a:p>
            <a:r>
              <a:rPr lang="en-US" sz="2000" dirty="0"/>
              <a:t>Support </a:t>
            </a:r>
            <a:r>
              <a:rPr lang="en-US" sz="2000" dirty="0" smtClean="0"/>
              <a:t>= 40</a:t>
            </a:r>
            <a:r>
              <a:rPr lang="en-US" sz="2000" dirty="0"/>
              <a:t>% </a:t>
            </a:r>
          </a:p>
          <a:p>
            <a:pPr lvl="1"/>
            <a:r>
              <a:rPr lang="en-US" sz="2400" dirty="0">
                <a:solidFill>
                  <a:srgbClr val="FF0000"/>
                </a:solidFill>
              </a:rPr>
              <a:t>=&gt; </a:t>
            </a:r>
            <a:r>
              <a:rPr lang="en-US" sz="2400" dirty="0" smtClean="0">
                <a:solidFill>
                  <a:srgbClr val="FF0000"/>
                </a:solidFill>
              </a:rPr>
              <a:t>0.4*5= 2 </a:t>
            </a:r>
            <a:endParaRPr lang="en-US" sz="2400" dirty="0">
              <a:solidFill>
                <a:srgbClr val="FF0000"/>
              </a:solidFill>
            </a:endParaRPr>
          </a:p>
          <a:p>
            <a:pPr lvl="1"/>
            <a:r>
              <a:rPr lang="en-US" sz="2400" dirty="0">
                <a:solidFill>
                  <a:srgbClr val="FF0000"/>
                </a:solidFill>
              </a:rPr>
              <a:t>=&gt; </a:t>
            </a:r>
            <a:r>
              <a:rPr lang="en-US" sz="2400" dirty="0" err="1" smtClean="0">
                <a:solidFill>
                  <a:srgbClr val="FF0000"/>
                </a:solidFill>
              </a:rPr>
              <a:t>min_sup</a:t>
            </a:r>
            <a:r>
              <a:rPr lang="en-US" sz="2400" dirty="0" smtClean="0">
                <a:solidFill>
                  <a:srgbClr val="FF0000"/>
                </a:solidFill>
              </a:rPr>
              <a:t>=2</a:t>
            </a:r>
            <a:endParaRPr lang="en-US" sz="2400" dirty="0">
              <a:solidFill>
                <a:srgbClr val="FF0000"/>
              </a:solidFill>
            </a:endParaRPr>
          </a:p>
          <a:p>
            <a:endParaRPr lang="en-US" sz="2000" dirty="0"/>
          </a:p>
        </p:txBody>
      </p:sp>
    </p:spTree>
    <p:extLst>
      <p:ext uri="{BB962C8B-B14F-4D97-AF65-F5344CB8AC3E}">
        <p14:creationId xmlns:p14="http://schemas.microsoft.com/office/powerpoint/2010/main" val="424544282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06400" y="407234"/>
            <a:ext cx="11785600" cy="5973763"/>
          </a:xfrm>
        </p:spPr>
        <p:txBody>
          <a:bodyPr>
            <a:normAutofit fontScale="92500" lnSpcReduction="20000"/>
          </a:bodyPr>
          <a:lstStyle/>
          <a:p>
            <a:r>
              <a:rPr lang="en-US" b="1" dirty="0">
                <a:solidFill>
                  <a:srgbClr val="00B050"/>
                </a:solidFill>
              </a:rPr>
              <a:t>6. Generate Association Rules:</a:t>
            </a:r>
            <a:r>
              <a:rPr lang="en-US" dirty="0">
                <a:solidFill>
                  <a:srgbClr val="00B050"/>
                </a:solidFill>
              </a:rPr>
              <a:t> </a:t>
            </a:r>
            <a:endParaRPr lang="en-US" dirty="0" smtClean="0">
              <a:solidFill>
                <a:srgbClr val="00B050"/>
              </a:solidFill>
            </a:endParaRPr>
          </a:p>
          <a:p>
            <a:r>
              <a:rPr lang="en-US" dirty="0" smtClean="0"/>
              <a:t>From </a:t>
            </a:r>
            <a:r>
              <a:rPr lang="en-US" dirty="0"/>
              <a:t>the frequent </a:t>
            </a:r>
            <a:r>
              <a:rPr lang="en-US" dirty="0" err="1"/>
              <a:t>itemset</a:t>
            </a:r>
            <a:r>
              <a:rPr lang="en-US" dirty="0"/>
              <a:t> discovered above the association could be</a:t>
            </a:r>
            <a:r>
              <a:rPr lang="en-US" dirty="0" smtClean="0"/>
              <a:t>:</a:t>
            </a:r>
          </a:p>
          <a:p>
            <a:r>
              <a:rPr lang="en-US" dirty="0"/>
              <a:t>{I1, I2} =&gt; {I3}</a:t>
            </a:r>
          </a:p>
          <a:p>
            <a:r>
              <a:rPr lang="en-US" dirty="0"/>
              <a:t>Confidence = support {I1, I2, I3} / support {I1, I2} = (3/ 4)* 100 = 75%</a:t>
            </a:r>
          </a:p>
          <a:p>
            <a:r>
              <a:rPr lang="en-US" dirty="0"/>
              <a:t>{I1, I3} =&gt; {I2}</a:t>
            </a:r>
          </a:p>
          <a:p>
            <a:r>
              <a:rPr lang="en-US" dirty="0"/>
              <a:t>Confidence = support {I1, I2, I3} / support {I1, I3} = (3/ 3)* 100 = 100%</a:t>
            </a:r>
          </a:p>
          <a:p>
            <a:r>
              <a:rPr lang="en-US" dirty="0"/>
              <a:t>{I2, I3} =&gt; {I1}</a:t>
            </a:r>
          </a:p>
          <a:p>
            <a:r>
              <a:rPr lang="en-US" dirty="0"/>
              <a:t>Confidence = support {I1, I2, I3} / support {I2, I3} = (3/ 4)* 100 = 75%</a:t>
            </a:r>
          </a:p>
          <a:p>
            <a:r>
              <a:rPr lang="en-US" dirty="0"/>
              <a:t>{I1} =&gt; {I2, I3}</a:t>
            </a:r>
          </a:p>
          <a:p>
            <a:r>
              <a:rPr lang="en-US" dirty="0"/>
              <a:t>Confidence = support {I1, I2, I3} / support {I1} = (3/ 4)* 100 = 75%</a:t>
            </a:r>
          </a:p>
          <a:p>
            <a:r>
              <a:rPr lang="en-US" dirty="0"/>
              <a:t>{I2} =&gt; {I1, I3}</a:t>
            </a:r>
          </a:p>
          <a:p>
            <a:r>
              <a:rPr lang="en-US" dirty="0"/>
              <a:t>Confidence = support {I1, I2, I3} / support {I2 = (3/ 5)* 100 = 60%</a:t>
            </a:r>
          </a:p>
          <a:p>
            <a:r>
              <a:rPr lang="en-US" dirty="0"/>
              <a:t>{I3} =&gt; {I1, I2}</a:t>
            </a:r>
          </a:p>
          <a:p>
            <a:r>
              <a:rPr lang="en-US" dirty="0"/>
              <a:t>Confidence = support {I1, I2, I3} / support {I3} = (3/ 4)* 100 = 75%</a:t>
            </a:r>
          </a:p>
          <a:p>
            <a:r>
              <a:rPr lang="en-US" dirty="0"/>
              <a:t>This shows that all the above association rules are strong if minimum confidence threshold is 60%.</a:t>
            </a:r>
          </a:p>
          <a:p>
            <a:endParaRPr lang="en-US" dirty="0"/>
          </a:p>
        </p:txBody>
      </p:sp>
    </p:spTree>
    <p:extLst>
      <p:ext uri="{BB962C8B-B14F-4D97-AF65-F5344CB8AC3E}">
        <p14:creationId xmlns:p14="http://schemas.microsoft.com/office/powerpoint/2010/main" val="106752024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07434" y="160338"/>
            <a:ext cx="11679767" cy="6469062"/>
          </a:xfrm>
        </p:spPr>
        <p:txBody>
          <a:bodyPr/>
          <a:lstStyle/>
          <a:p>
            <a:r>
              <a:rPr lang="en-US" sz="2400" b="1" dirty="0">
                <a:solidFill>
                  <a:srgbClr val="00B050"/>
                </a:solidFill>
              </a:rPr>
              <a:t>The </a:t>
            </a:r>
            <a:r>
              <a:rPr lang="en-US" sz="2400" b="1" dirty="0" err="1">
                <a:solidFill>
                  <a:srgbClr val="00B050"/>
                </a:solidFill>
              </a:rPr>
              <a:t>Apriori</a:t>
            </a:r>
            <a:r>
              <a:rPr lang="en-US" sz="2400" b="1" dirty="0">
                <a:solidFill>
                  <a:srgbClr val="00B050"/>
                </a:solidFill>
              </a:rPr>
              <a:t> Algorithm: Pseudo Code</a:t>
            </a:r>
          </a:p>
          <a:p>
            <a:r>
              <a:rPr lang="en-US" sz="2400" dirty="0"/>
              <a:t>C: Candidate item set of size k</a:t>
            </a:r>
          </a:p>
          <a:p>
            <a:r>
              <a:rPr lang="en-US" sz="2400" dirty="0"/>
              <a:t>L: Frequent </a:t>
            </a:r>
            <a:r>
              <a:rPr lang="en-US" sz="2400" dirty="0" err="1"/>
              <a:t>itemset</a:t>
            </a:r>
            <a:r>
              <a:rPr lang="en-US" sz="2400" dirty="0"/>
              <a:t> of size k</a:t>
            </a:r>
          </a:p>
          <a:p>
            <a:endParaRPr lang="en-US" dirty="0"/>
          </a:p>
        </p:txBody>
      </p:sp>
      <p:sp>
        <p:nvSpPr>
          <p:cNvPr id="4" name="AutoShape 2" descr="https://www.softwaretestinghelp.com/wp-content/qa/uploads/2019/09/Psudocode.png"/>
          <p:cNvSpPr>
            <a:spLocks noChangeAspect="1" noChangeArrowheads="1"/>
          </p:cNvSpPr>
          <p:nvPr/>
        </p:nvSpPr>
        <p:spPr bwMode="auto">
          <a:xfrm>
            <a:off x="207433" y="-144463"/>
            <a:ext cx="4064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21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0634" y="1600200"/>
            <a:ext cx="11271748" cy="502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9411037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alpha val="85000"/>
          </a:schemeClr>
        </a:solidFill>
        <a:effectLst/>
      </p:bgPr>
    </p:bg>
    <p:spTree>
      <p:nvGrpSpPr>
        <p:cNvPr id="1" name=""/>
        <p:cNvGrpSpPr/>
        <p:nvPr/>
      </p:nvGrpSpPr>
      <p:grpSpPr>
        <a:xfrm>
          <a:off x="0" y="0"/>
          <a:ext cx="0" cy="0"/>
          <a:chOff x="0" y="0"/>
          <a:chExt cx="0" cy="0"/>
        </a:xfrm>
      </p:grpSpPr>
      <p:sp>
        <p:nvSpPr>
          <p:cNvPr id="689154" name="Rectangle 2"/>
          <p:cNvSpPr>
            <a:spLocks noGrp="1" noChangeArrowheads="1"/>
          </p:cNvSpPr>
          <p:nvPr>
            <p:ph type="title"/>
          </p:nvPr>
        </p:nvSpPr>
        <p:spPr>
          <a:xfrm>
            <a:off x="518615" y="0"/>
            <a:ext cx="11354937" cy="1146411"/>
          </a:xfrm>
          <a:ln/>
        </p:spPr>
        <p:txBody>
          <a:bodyPr vert="horz" lIns="17996" tIns="46790" rIns="17996" bIns="46790" anchor="b" anchorCtr="0">
            <a:normAutofit fontScale="90000"/>
          </a:bodyPr>
          <a:lstStyle/>
          <a:p>
            <a:pPr algn="ctr"/>
            <a:r>
              <a:rPr lang="en-US" sz="2800" b="1" dirty="0">
                <a:solidFill>
                  <a:srgbClr val="C00000"/>
                </a:solidFill>
              </a:rPr>
              <a:t>U19ITT53 - Data Warehousing and Data Mining</a:t>
            </a:r>
            <a:br>
              <a:rPr lang="en-US" sz="2800" b="1" dirty="0">
                <a:solidFill>
                  <a:srgbClr val="C00000"/>
                </a:solidFill>
              </a:rPr>
            </a:br>
            <a:r>
              <a:rPr lang="en-US" sz="2800" b="1" dirty="0">
                <a:solidFill>
                  <a:srgbClr val="C00000"/>
                </a:solidFill>
              </a:rPr>
              <a:t>III Year / V Semester</a:t>
            </a:r>
            <a:br>
              <a:rPr lang="en-US" sz="2800" b="1" dirty="0">
                <a:solidFill>
                  <a:srgbClr val="C00000"/>
                </a:solidFill>
              </a:rPr>
            </a:br>
            <a:endParaRPr lang="en-GB" sz="2540" b="1" dirty="0">
              <a:solidFill>
                <a:srgbClr val="002060"/>
              </a:solidFill>
            </a:endParaRPr>
          </a:p>
        </p:txBody>
      </p:sp>
      <p:sp>
        <p:nvSpPr>
          <p:cNvPr id="689155" name="Text Box 3"/>
          <p:cNvSpPr txBox="1">
            <a:spLocks noChangeArrowheads="1"/>
          </p:cNvSpPr>
          <p:nvPr/>
        </p:nvSpPr>
        <p:spPr bwMode="auto">
          <a:xfrm>
            <a:off x="2919027" y="3361313"/>
            <a:ext cx="6398592" cy="1751224"/>
          </a:xfrm>
          <a:prstGeom prst="rect">
            <a:avLst/>
          </a:prstGeom>
          <a:noFill/>
          <a:ln w="9525">
            <a:noFill/>
            <a:miter lim="800000"/>
            <a:headEnd/>
            <a:tailEnd/>
          </a:ln>
        </p:spPr>
        <p:txBody>
          <a:bodyPr lIns="17996" tIns="46790" rIns="17996" bIns="46790" anchor="ctr"/>
          <a:lstStyle/>
          <a:p>
            <a:pPr algn="ctr" defTabSz="914326" eaLnBrk="0" fontAlgn="base" hangingPunct="0">
              <a:spcBef>
                <a:spcPct val="0"/>
              </a:spcBef>
              <a:spcAft>
                <a:spcPct val="0"/>
              </a:spcAft>
              <a:tabLst>
                <a:tab pos="660905" algn="l"/>
                <a:tab pos="1523394" algn="l"/>
                <a:tab pos="2387324" algn="l"/>
                <a:tab pos="3251252" algn="l"/>
                <a:tab pos="4115181" algn="l"/>
                <a:tab pos="4979108" algn="l"/>
                <a:tab pos="5843038" algn="l"/>
              </a:tabLst>
            </a:pPr>
            <a:endParaRPr lang="en-GB" sz="4264" b="1" dirty="0">
              <a:solidFill>
                <a:prstClr val="black"/>
              </a:solidFill>
              <a:latin typeface="Comic Sans MS" pitchFamily="66" charset="0"/>
            </a:endParaRPr>
          </a:p>
        </p:txBody>
      </p:sp>
      <p:pic>
        <p:nvPicPr>
          <p:cNvPr id="1026" name="Picture 2" descr="The What&amp;#39;s What of Data Warehousing and Data Mining | upGrad blo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240008"/>
            <a:ext cx="12183017" cy="56179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87567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5E8D3EC-932C-461D-816F-A598439C2385}"/>
              </a:ext>
            </a:extLst>
          </p:cNvPr>
          <p:cNvSpPr>
            <a:spLocks noGrp="1"/>
          </p:cNvSpPr>
          <p:nvPr>
            <p:ph type="title"/>
          </p:nvPr>
        </p:nvSpPr>
        <p:spPr>
          <a:xfrm>
            <a:off x="838199" y="136525"/>
            <a:ext cx="10515600" cy="1325563"/>
          </a:xfrm>
        </p:spPr>
        <p:txBody>
          <a:bodyPr/>
          <a:lstStyle/>
          <a:p>
            <a:pPr algn="ctr"/>
            <a:r>
              <a:rPr lang="en-US" b="1" dirty="0">
                <a:latin typeface="Times New Roman" panose="02020603050405020304" pitchFamily="18" charset="0"/>
                <a:cs typeface="Times New Roman" panose="02020603050405020304" pitchFamily="18" charset="0"/>
              </a:rPr>
              <a:t>Pre Requisite</a:t>
            </a:r>
            <a:endParaRPr lang="en-IN" b="1" dirty="0">
              <a:latin typeface="Times New Roman" panose="02020603050405020304" pitchFamily="18" charset="0"/>
              <a:cs typeface="Times New Roman" panose="02020603050405020304" pitchFamily="18" charset="0"/>
            </a:endParaRPr>
          </a:p>
        </p:txBody>
      </p:sp>
      <p:pic>
        <p:nvPicPr>
          <p:cNvPr id="7" name="Content Placeholder 6">
            <a:extLst>
              <a:ext uri="{FF2B5EF4-FFF2-40B4-BE49-F238E27FC236}">
                <a16:creationId xmlns:a16="http://schemas.microsoft.com/office/drawing/2014/main" xmlns="" id="{B8700187-B348-4D31-9439-F2F11A0242B5}"/>
              </a:ext>
            </a:extLst>
          </p:cNvPr>
          <p:cNvPicPr>
            <a:picLocks noGrp="1" noChangeAspect="1"/>
          </p:cNvPicPr>
          <p:nvPr>
            <p:ph idx="1"/>
          </p:nvPr>
        </p:nvPicPr>
        <p:blipFill>
          <a:blip r:embed="rId2"/>
          <a:stretch>
            <a:fillRect/>
          </a:stretch>
        </p:blipFill>
        <p:spPr>
          <a:xfrm>
            <a:off x="2062821" y="1228299"/>
            <a:ext cx="8723694" cy="4052681"/>
          </a:xfrm>
          <a:prstGeom prst="rect">
            <a:avLst/>
          </a:prstGeom>
        </p:spPr>
      </p:pic>
      <p:sp>
        <p:nvSpPr>
          <p:cNvPr id="4" name="Date Placeholder 3">
            <a:extLst>
              <a:ext uri="{FF2B5EF4-FFF2-40B4-BE49-F238E27FC236}">
                <a16:creationId xmlns:a16="http://schemas.microsoft.com/office/drawing/2014/main" xmlns="" id="{86464E59-679D-43C2-BEF4-E3547525E696}"/>
              </a:ext>
            </a:extLst>
          </p:cNvPr>
          <p:cNvSpPr>
            <a:spLocks noGrp="1"/>
          </p:cNvSpPr>
          <p:nvPr>
            <p:ph type="dt" sz="half" idx="10"/>
          </p:nvPr>
        </p:nvSpPr>
        <p:spPr/>
        <p:txBody>
          <a:bodyPr/>
          <a:lstStyle/>
          <a:p>
            <a:fld id="{CE2EEBC5-93E7-49CD-BAFA-D94F2922D2F7}" type="datetime1">
              <a:rPr lang="en-IN" smtClean="0"/>
              <a:pPr/>
              <a:t>10-09-2024</a:t>
            </a:fld>
            <a:endParaRPr lang="en-IN"/>
          </a:p>
        </p:txBody>
      </p:sp>
      <p:sp>
        <p:nvSpPr>
          <p:cNvPr id="5" name="Footer Placeholder 4">
            <a:extLst>
              <a:ext uri="{FF2B5EF4-FFF2-40B4-BE49-F238E27FC236}">
                <a16:creationId xmlns:a16="http://schemas.microsoft.com/office/drawing/2014/main" xmlns="" id="{776F02B5-5721-4914-9CEA-A2BBEFCDABF2}"/>
              </a:ext>
            </a:extLst>
          </p:cNvPr>
          <p:cNvSpPr>
            <a:spLocks noGrp="1"/>
          </p:cNvSpPr>
          <p:nvPr>
            <p:ph type="ftr" sz="quarter" idx="11"/>
          </p:nvPr>
        </p:nvSpPr>
        <p:spPr/>
        <p:txBody>
          <a:bodyPr/>
          <a:lstStyle/>
          <a:p>
            <a:r>
              <a:rPr lang="en-US"/>
              <a:t>U19ITT53 / Data Warehousing &amp; Data Miming</a:t>
            </a:r>
            <a:endParaRPr lang="en-IN"/>
          </a:p>
        </p:txBody>
      </p:sp>
      <p:sp>
        <p:nvSpPr>
          <p:cNvPr id="6" name="Slide Number Placeholder 5">
            <a:extLst>
              <a:ext uri="{FF2B5EF4-FFF2-40B4-BE49-F238E27FC236}">
                <a16:creationId xmlns:a16="http://schemas.microsoft.com/office/drawing/2014/main" xmlns="" id="{7917988B-CDA1-4161-96E4-349EBC2D8EBF}"/>
              </a:ext>
            </a:extLst>
          </p:cNvPr>
          <p:cNvSpPr>
            <a:spLocks noGrp="1"/>
          </p:cNvSpPr>
          <p:nvPr>
            <p:ph type="sldNum" sz="quarter" idx="12"/>
          </p:nvPr>
        </p:nvSpPr>
        <p:spPr/>
        <p:txBody>
          <a:bodyPr/>
          <a:lstStyle/>
          <a:p>
            <a:fld id="{9F007541-7122-47D0-81F7-220A90B2D1EC}" type="slidenum">
              <a:rPr lang="en-IN" smtClean="0"/>
              <a:pPr/>
              <a:t>14</a:t>
            </a:fld>
            <a:endParaRPr lang="en-IN"/>
          </a:p>
        </p:txBody>
      </p:sp>
    </p:spTree>
    <p:extLst>
      <p:ext uri="{BB962C8B-B14F-4D97-AF65-F5344CB8AC3E}">
        <p14:creationId xmlns:p14="http://schemas.microsoft.com/office/powerpoint/2010/main" val="3089277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C766AC7-4A4E-4A09-AB82-00C41332D9E3}"/>
              </a:ext>
            </a:extLst>
          </p:cNvPr>
          <p:cNvSpPr>
            <a:spLocks noGrp="1"/>
          </p:cNvSpPr>
          <p:nvPr>
            <p:ph type="title"/>
          </p:nvPr>
        </p:nvSpPr>
        <p:spPr/>
        <p:txBody>
          <a:bodyPr/>
          <a:lstStyle/>
          <a:p>
            <a:pPr algn="ctr"/>
            <a:r>
              <a:rPr lang="en-US" b="1" dirty="0">
                <a:solidFill>
                  <a:srgbClr val="FF0000"/>
                </a:solidFill>
                <a:latin typeface="Times New Roman" panose="02020603050405020304" pitchFamily="18" charset="0"/>
                <a:cs typeface="Times New Roman" panose="02020603050405020304" pitchFamily="18" charset="0"/>
              </a:rPr>
              <a:t>Course Outcomes</a:t>
            </a:r>
            <a:endParaRPr lang="en-IN" b="1" dirty="0">
              <a:solidFill>
                <a:srgbClr val="FF0000"/>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xmlns="" id="{5DE9CB55-1009-4039-97C4-7BFC3DAB9D1D}"/>
              </a:ext>
            </a:extLst>
          </p:cNvPr>
          <p:cNvSpPr>
            <a:spLocks noGrp="1"/>
          </p:cNvSpPr>
          <p:nvPr>
            <p:ph idx="1"/>
          </p:nvPr>
        </p:nvSpPr>
        <p:spPr>
          <a:xfrm>
            <a:off x="472966" y="1466193"/>
            <a:ext cx="11430000" cy="4710770"/>
          </a:xfrm>
        </p:spPr>
        <p:txBody>
          <a:bodyPr>
            <a:normAutofit/>
          </a:bodyPr>
          <a:lstStyle/>
          <a:p>
            <a:endParaRPr lang="en-US" dirty="0">
              <a:latin typeface="Times New Roman" panose="02020603050405020304" pitchFamily="18" charset="0"/>
              <a:cs typeface="Times New Roman" panose="02020603050405020304" pitchFamily="18" charset="0"/>
            </a:endParaRPr>
          </a:p>
          <a:p>
            <a:r>
              <a:rPr lang="en-US" b="1" dirty="0">
                <a:solidFill>
                  <a:schemeClr val="tx1">
                    <a:lumMod val="75000"/>
                    <a:lumOff val="25000"/>
                  </a:schemeClr>
                </a:solidFill>
              </a:rPr>
              <a:t>CO1</a:t>
            </a:r>
            <a:r>
              <a:rPr lang="en-US" dirty="0">
                <a:solidFill>
                  <a:schemeClr val="tx1">
                    <a:lumMod val="75000"/>
                    <a:lumOff val="25000"/>
                  </a:schemeClr>
                </a:solidFill>
              </a:rPr>
              <a:t> - Describe a data warehouse </a:t>
            </a:r>
            <a:r>
              <a:rPr lang="en-US" b="1" dirty="0">
                <a:solidFill>
                  <a:schemeClr val="tx1">
                    <a:lumMod val="75000"/>
                    <a:lumOff val="25000"/>
                  </a:schemeClr>
                </a:solidFill>
              </a:rPr>
              <a:t>(K2)</a:t>
            </a:r>
            <a:endParaRPr lang="en-US" dirty="0">
              <a:solidFill>
                <a:schemeClr val="tx1">
                  <a:lumMod val="75000"/>
                  <a:lumOff val="25000"/>
                </a:schemeClr>
              </a:solidFill>
            </a:endParaRPr>
          </a:p>
          <a:p>
            <a:r>
              <a:rPr lang="en-US" b="1" dirty="0"/>
              <a:t>CO2</a:t>
            </a:r>
            <a:r>
              <a:rPr lang="en-US" dirty="0"/>
              <a:t> - Apply pre-processing techniques </a:t>
            </a:r>
            <a:r>
              <a:rPr lang="en-US" b="1" dirty="0"/>
              <a:t>(K3)</a:t>
            </a:r>
            <a:endParaRPr lang="en-US" dirty="0"/>
          </a:p>
          <a:p>
            <a:r>
              <a:rPr lang="en-US" b="1" dirty="0">
                <a:solidFill>
                  <a:srgbClr val="FF0000"/>
                </a:solidFill>
              </a:rPr>
              <a:t>CO3</a:t>
            </a:r>
            <a:r>
              <a:rPr lang="en-US" dirty="0">
                <a:solidFill>
                  <a:srgbClr val="FF0000"/>
                </a:solidFill>
              </a:rPr>
              <a:t> - Interpret correlation based frequent patterns in large data sets </a:t>
            </a:r>
            <a:r>
              <a:rPr lang="en-US" b="1" dirty="0">
                <a:solidFill>
                  <a:srgbClr val="FF0000"/>
                </a:solidFill>
              </a:rPr>
              <a:t>(K2)</a:t>
            </a:r>
            <a:endParaRPr lang="en-US" dirty="0">
              <a:solidFill>
                <a:srgbClr val="FF0000"/>
              </a:solidFill>
            </a:endParaRPr>
          </a:p>
          <a:p>
            <a:r>
              <a:rPr lang="en-US" b="1" dirty="0"/>
              <a:t>CO4</a:t>
            </a:r>
            <a:r>
              <a:rPr lang="en-US" dirty="0"/>
              <a:t> - Compare and contrast the various classifiers </a:t>
            </a:r>
            <a:r>
              <a:rPr lang="en-US" b="1" dirty="0"/>
              <a:t>(K2)</a:t>
            </a:r>
            <a:endParaRPr lang="en-US" dirty="0"/>
          </a:p>
          <a:p>
            <a:r>
              <a:rPr lang="en-US" b="1" dirty="0"/>
              <a:t>CO5</a:t>
            </a:r>
            <a:r>
              <a:rPr lang="en-US" dirty="0"/>
              <a:t> - Apply data mining techniques and methods to large data sets </a:t>
            </a:r>
            <a:r>
              <a:rPr lang="en-US" b="1" dirty="0"/>
              <a:t>(K3)</a:t>
            </a:r>
            <a:endParaRPr lang="en-IN" dirty="0">
              <a:latin typeface="Times New Roman" panose="02020603050405020304" pitchFamily="18" charset="0"/>
              <a:cs typeface="Times New Roman" panose="02020603050405020304" pitchFamily="18" charset="0"/>
            </a:endParaRPr>
          </a:p>
        </p:txBody>
      </p:sp>
      <p:sp>
        <p:nvSpPr>
          <p:cNvPr id="4" name="Date Placeholder 3">
            <a:extLst>
              <a:ext uri="{FF2B5EF4-FFF2-40B4-BE49-F238E27FC236}">
                <a16:creationId xmlns:a16="http://schemas.microsoft.com/office/drawing/2014/main" xmlns="" id="{143C2F92-5A62-45CD-AE91-6C9AADDDB358}"/>
              </a:ext>
            </a:extLst>
          </p:cNvPr>
          <p:cNvSpPr>
            <a:spLocks noGrp="1"/>
          </p:cNvSpPr>
          <p:nvPr>
            <p:ph type="dt" sz="half" idx="10"/>
          </p:nvPr>
        </p:nvSpPr>
        <p:spPr/>
        <p:txBody>
          <a:bodyPr/>
          <a:lstStyle/>
          <a:p>
            <a:fld id="{CE2EEBC5-93E7-49CD-BAFA-D94F2922D2F7}" type="datetime1">
              <a:rPr lang="en-IN" smtClean="0"/>
              <a:pPr/>
              <a:t>10-09-2024</a:t>
            </a:fld>
            <a:endParaRPr lang="en-IN"/>
          </a:p>
        </p:txBody>
      </p:sp>
      <p:sp>
        <p:nvSpPr>
          <p:cNvPr id="5" name="Footer Placeholder 4">
            <a:extLst>
              <a:ext uri="{FF2B5EF4-FFF2-40B4-BE49-F238E27FC236}">
                <a16:creationId xmlns:a16="http://schemas.microsoft.com/office/drawing/2014/main" xmlns="" id="{B9B837FC-51F8-4C74-9EB6-176E4090961E}"/>
              </a:ext>
            </a:extLst>
          </p:cNvPr>
          <p:cNvSpPr>
            <a:spLocks noGrp="1"/>
          </p:cNvSpPr>
          <p:nvPr>
            <p:ph type="ftr" sz="quarter" idx="11"/>
          </p:nvPr>
        </p:nvSpPr>
        <p:spPr/>
        <p:txBody>
          <a:bodyPr/>
          <a:lstStyle/>
          <a:p>
            <a:r>
              <a:rPr lang="en-US"/>
              <a:t>U19ITT53 / Data Warehousing &amp; Data Miming</a:t>
            </a:r>
            <a:endParaRPr lang="en-IN"/>
          </a:p>
        </p:txBody>
      </p:sp>
      <p:sp>
        <p:nvSpPr>
          <p:cNvPr id="6" name="Slide Number Placeholder 5">
            <a:extLst>
              <a:ext uri="{FF2B5EF4-FFF2-40B4-BE49-F238E27FC236}">
                <a16:creationId xmlns:a16="http://schemas.microsoft.com/office/drawing/2014/main" xmlns="" id="{336632C9-61E1-4F8A-9D18-EC260766C928}"/>
              </a:ext>
            </a:extLst>
          </p:cNvPr>
          <p:cNvSpPr>
            <a:spLocks noGrp="1"/>
          </p:cNvSpPr>
          <p:nvPr>
            <p:ph type="sldNum" sz="quarter" idx="12"/>
          </p:nvPr>
        </p:nvSpPr>
        <p:spPr/>
        <p:txBody>
          <a:bodyPr/>
          <a:lstStyle/>
          <a:p>
            <a:fld id="{9F007541-7122-47D0-81F7-220A90B2D1EC}" type="slidenum">
              <a:rPr lang="en-IN" smtClean="0"/>
              <a:pPr/>
              <a:t>15</a:t>
            </a:fld>
            <a:endParaRPr lang="en-IN"/>
          </a:p>
        </p:txBody>
      </p:sp>
    </p:spTree>
    <p:extLst>
      <p:ext uri="{BB962C8B-B14F-4D97-AF65-F5344CB8AC3E}">
        <p14:creationId xmlns:p14="http://schemas.microsoft.com/office/powerpoint/2010/main" val="30492185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solidFill>
                  <a:srgbClr val="C00000"/>
                </a:solidFill>
              </a:rPr>
              <a:t>UNIT </a:t>
            </a:r>
            <a:r>
              <a:rPr lang="en-US" b="1" dirty="0" smtClean="0">
                <a:solidFill>
                  <a:srgbClr val="C00000"/>
                </a:solidFill>
              </a:rPr>
              <a:t>III</a:t>
            </a:r>
            <a:endParaRPr lang="en-US" b="1" dirty="0">
              <a:solidFill>
                <a:srgbClr val="C00000"/>
              </a:solidFill>
            </a:endParaRPr>
          </a:p>
        </p:txBody>
      </p:sp>
      <p:sp>
        <p:nvSpPr>
          <p:cNvPr id="3" name="Slide Number Placeholder 2"/>
          <p:cNvSpPr>
            <a:spLocks noGrp="1"/>
          </p:cNvSpPr>
          <p:nvPr>
            <p:ph type="sldNum" sz="quarter" idx="12"/>
          </p:nvPr>
        </p:nvSpPr>
        <p:spPr/>
        <p:txBody>
          <a:bodyPr/>
          <a:lstStyle/>
          <a:p>
            <a:fld id="{E3591306-41CF-4237-B2B4-5C605DD45071}" type="slidenum">
              <a:rPr lang="en-US" smtClean="0">
                <a:solidFill>
                  <a:srgbClr val="464653"/>
                </a:solidFill>
              </a:rPr>
              <a:pPr/>
              <a:t>16</a:t>
            </a:fld>
            <a:endParaRPr lang="en-US">
              <a:solidFill>
                <a:srgbClr val="464653"/>
              </a:solidFill>
            </a:endParaRPr>
          </a:p>
        </p:txBody>
      </p:sp>
      <p:sp>
        <p:nvSpPr>
          <p:cNvPr id="4" name="Content Placeholder 3"/>
          <p:cNvSpPr>
            <a:spLocks noGrp="1"/>
          </p:cNvSpPr>
          <p:nvPr>
            <p:ph sz="quarter" idx="1"/>
          </p:nvPr>
        </p:nvSpPr>
        <p:spPr>
          <a:xfrm>
            <a:off x="472967" y="1143001"/>
            <a:ext cx="11240812" cy="5021316"/>
          </a:xfrm>
        </p:spPr>
        <p:txBody>
          <a:bodyPr>
            <a:normAutofit/>
          </a:bodyPr>
          <a:lstStyle/>
          <a:p>
            <a:r>
              <a:rPr lang="en-US" sz="2540" b="1" dirty="0">
                <a:solidFill>
                  <a:srgbClr val="7030A0"/>
                </a:solidFill>
              </a:rPr>
              <a:t>UNIT </a:t>
            </a:r>
            <a:r>
              <a:rPr lang="en-US" sz="2540" b="1" dirty="0" smtClean="0">
                <a:solidFill>
                  <a:srgbClr val="7030A0"/>
                </a:solidFill>
              </a:rPr>
              <a:t>III </a:t>
            </a:r>
            <a:r>
              <a:rPr lang="en-US" sz="2540" b="1" dirty="0">
                <a:solidFill>
                  <a:srgbClr val="7030A0"/>
                </a:solidFill>
              </a:rPr>
              <a:t>– </a:t>
            </a:r>
            <a:r>
              <a:rPr lang="en-US" sz="2800" b="1" dirty="0" smtClean="0">
                <a:solidFill>
                  <a:srgbClr val="7030A0"/>
                </a:solidFill>
              </a:rPr>
              <a:t>ASSOCIATION RULE MINING</a:t>
            </a:r>
            <a:endParaRPr lang="en-US" sz="2540" b="1" dirty="0">
              <a:solidFill>
                <a:srgbClr val="7030A0"/>
              </a:solidFill>
            </a:endParaRPr>
          </a:p>
          <a:p>
            <a:pPr lvl="1" algn="just"/>
            <a:r>
              <a:rPr lang="en-US" sz="2800" b="1" dirty="0" smtClean="0">
                <a:solidFill>
                  <a:srgbClr val="008000"/>
                </a:solidFill>
              </a:rPr>
              <a:t>Association Rule Mining: Basic concepts- Frequent item set mining methods: </a:t>
            </a:r>
            <a:r>
              <a:rPr lang="en-US" sz="2800" b="1" dirty="0" err="1" smtClean="0">
                <a:solidFill>
                  <a:srgbClr val="008000"/>
                </a:solidFill>
              </a:rPr>
              <a:t>Apriori</a:t>
            </a:r>
            <a:r>
              <a:rPr lang="en-US" sz="2800" b="1" dirty="0" smtClean="0">
                <a:solidFill>
                  <a:srgbClr val="008000"/>
                </a:solidFill>
              </a:rPr>
              <a:t> algorithm- A pattern growth approach for mining frequent item sets</a:t>
            </a:r>
          </a:p>
          <a:p>
            <a:pPr lvl="1" algn="just"/>
            <a:r>
              <a:rPr lang="en-US" sz="2800" b="1" dirty="0" smtClean="0">
                <a:solidFill>
                  <a:srgbClr val="008000"/>
                </a:solidFill>
              </a:rPr>
              <a:t>Pattern evaluation methods- Mining multilevel, multi-dimensional space constraint based frequent pattern mining.</a:t>
            </a:r>
          </a:p>
          <a:p>
            <a:pPr lvl="1" algn="just"/>
            <a:endParaRPr lang="en-US" sz="2800" b="1" dirty="0">
              <a:solidFill>
                <a:srgbClr val="008000"/>
              </a:solidFill>
            </a:endParaRPr>
          </a:p>
          <a:p>
            <a:pPr lvl="1" algn="just"/>
            <a:endParaRPr lang="en-US" sz="2177" b="1" dirty="0">
              <a:solidFill>
                <a:srgbClr val="008000"/>
              </a:solidFill>
            </a:endParaRPr>
          </a:p>
          <a:p>
            <a:pPr>
              <a:buNone/>
            </a:pPr>
            <a:endParaRPr lang="en-US" sz="3266" dirty="0"/>
          </a:p>
        </p:txBody>
      </p:sp>
    </p:spTree>
    <p:extLst>
      <p:ext uri="{BB962C8B-B14F-4D97-AF65-F5344CB8AC3E}">
        <p14:creationId xmlns:p14="http://schemas.microsoft.com/office/powerpoint/2010/main" val="30407223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solidFill>
                  <a:srgbClr val="FF0000"/>
                </a:solidFill>
              </a:rPr>
              <a:t>Association Rule Mining – Basic Concepts</a:t>
            </a:r>
            <a:endParaRPr lang="en-US" b="1" dirty="0">
              <a:solidFill>
                <a:srgbClr val="FF0000"/>
              </a:solidFill>
            </a:endParaRPr>
          </a:p>
        </p:txBody>
      </p:sp>
      <p:sp>
        <p:nvSpPr>
          <p:cNvPr id="3" name="Slide Number Placeholder 2"/>
          <p:cNvSpPr>
            <a:spLocks noGrp="1"/>
          </p:cNvSpPr>
          <p:nvPr>
            <p:ph type="sldNum" sz="quarter" idx="12"/>
          </p:nvPr>
        </p:nvSpPr>
        <p:spPr/>
        <p:txBody>
          <a:bodyPr/>
          <a:lstStyle/>
          <a:p>
            <a:fld id="{E3591306-41CF-4237-B2B4-5C605DD45071}" type="slidenum">
              <a:rPr lang="en-US" smtClean="0">
                <a:solidFill>
                  <a:srgbClr val="464653"/>
                </a:solidFill>
              </a:rPr>
              <a:pPr/>
              <a:t>17</a:t>
            </a:fld>
            <a:endParaRPr lang="en-US">
              <a:solidFill>
                <a:srgbClr val="464653"/>
              </a:solidFill>
            </a:endParaRPr>
          </a:p>
        </p:txBody>
      </p:sp>
      <p:sp>
        <p:nvSpPr>
          <p:cNvPr id="4" name="Content Placeholder 3"/>
          <p:cNvSpPr>
            <a:spLocks noGrp="1"/>
          </p:cNvSpPr>
          <p:nvPr>
            <p:ph sz="quarter" idx="1"/>
          </p:nvPr>
        </p:nvSpPr>
        <p:spPr/>
        <p:txBody>
          <a:bodyPr>
            <a:normAutofit/>
          </a:bodyPr>
          <a:lstStyle/>
          <a:p>
            <a:pPr algn="just"/>
            <a:r>
              <a:rPr lang="en-US" dirty="0" smtClean="0"/>
              <a:t>Association rule mining is a type of unsupervised mining technique that checks for the dependency of one data item on another data item and maps accordingly so that it can be more profitable. </a:t>
            </a:r>
          </a:p>
          <a:p>
            <a:pPr algn="just"/>
            <a:r>
              <a:rPr lang="en-US" dirty="0" smtClean="0"/>
              <a:t>It used to find some interesting relations or associations among the variables of dataset. </a:t>
            </a:r>
          </a:p>
          <a:p>
            <a:pPr algn="just"/>
            <a:r>
              <a:rPr lang="en-US" dirty="0" smtClean="0"/>
              <a:t>It is based on different rules to discover the interesting relations between variables in the database.</a:t>
            </a:r>
          </a:p>
          <a:p>
            <a:pPr algn="just"/>
            <a:r>
              <a:rPr lang="en-US" dirty="0" smtClean="0"/>
              <a:t>Used in </a:t>
            </a:r>
            <a:r>
              <a:rPr lang="en-US" b="1" dirty="0" smtClean="0"/>
              <a:t>Market Basket analysis, Web usage mining, continuous production, </a:t>
            </a:r>
            <a:endParaRPr lang="en-US" dirty="0" smtClean="0"/>
          </a:p>
          <a:p>
            <a:pPr algn="just"/>
            <a:r>
              <a:rPr lang="en-US" dirty="0" smtClean="0"/>
              <a:t>In market basket analysis - to discover the associations between items -all products that are purchased together are put together.</a:t>
            </a:r>
          </a:p>
          <a:p>
            <a:endParaRPr lang="en-US"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Slide Number Placeholder 2"/>
          <p:cNvSpPr>
            <a:spLocks noGrp="1"/>
          </p:cNvSpPr>
          <p:nvPr>
            <p:ph type="sldNum" sz="quarter" idx="12"/>
          </p:nvPr>
        </p:nvSpPr>
        <p:spPr/>
        <p:txBody>
          <a:bodyPr/>
          <a:lstStyle/>
          <a:p>
            <a:fld id="{E3591306-41CF-4237-B2B4-5C605DD45071}" type="slidenum">
              <a:rPr lang="en-US" smtClean="0">
                <a:solidFill>
                  <a:srgbClr val="464653"/>
                </a:solidFill>
              </a:rPr>
              <a:pPr/>
              <a:t>18</a:t>
            </a:fld>
            <a:endParaRPr lang="en-US">
              <a:solidFill>
                <a:srgbClr val="464653"/>
              </a:solidFill>
            </a:endParaRPr>
          </a:p>
        </p:txBody>
      </p:sp>
      <p:sp>
        <p:nvSpPr>
          <p:cNvPr id="4" name="Content Placeholder 3"/>
          <p:cNvSpPr>
            <a:spLocks noGrp="1"/>
          </p:cNvSpPr>
          <p:nvPr>
            <p:ph sz="quarter" idx="1"/>
          </p:nvPr>
        </p:nvSpPr>
        <p:spPr/>
        <p:txBody>
          <a:bodyPr/>
          <a:lstStyle/>
          <a:p>
            <a:r>
              <a:rPr lang="en-US" dirty="0" smtClean="0"/>
              <a:t>For example, if a customer buys bread, he most likely can also buy butter, eggs, or milk, so these products are stored within a shelf or mostly nearby. </a:t>
            </a:r>
          </a:p>
          <a:p>
            <a:pPr>
              <a:buNone/>
            </a:pPr>
            <a:r>
              <a:rPr lang="en-US" dirty="0" smtClean="0"/>
              <a:t/>
            </a:r>
            <a:br>
              <a:rPr lang="en-US" dirty="0" smtClean="0"/>
            </a:br>
            <a:endParaRPr lang="en-US" dirty="0"/>
          </a:p>
        </p:txBody>
      </p:sp>
      <p:pic>
        <p:nvPicPr>
          <p:cNvPr id="1026" name="Picture 2" descr="Association Rule Learning"/>
          <p:cNvPicPr>
            <a:picLocks noChangeAspect="1" noChangeArrowheads="1"/>
          </p:cNvPicPr>
          <p:nvPr/>
        </p:nvPicPr>
        <p:blipFill>
          <a:blip r:embed="rId2"/>
          <a:srcRect/>
          <a:stretch>
            <a:fillRect/>
          </a:stretch>
        </p:blipFill>
        <p:spPr bwMode="auto">
          <a:xfrm>
            <a:off x="3475551" y="2690495"/>
            <a:ext cx="5238750" cy="3543300"/>
          </a:xfrm>
          <a:prstGeom prst="rect">
            <a:avLst/>
          </a:prstGeom>
          <a:noFill/>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E3591306-41CF-4237-B2B4-5C605DD45071}" type="slidenum">
              <a:rPr lang="en-US" smtClean="0">
                <a:solidFill>
                  <a:srgbClr val="464653"/>
                </a:solidFill>
              </a:rPr>
              <a:pPr/>
              <a:t>19</a:t>
            </a:fld>
            <a:endParaRPr lang="en-US">
              <a:solidFill>
                <a:srgbClr val="464653"/>
              </a:solidFill>
            </a:endParaRPr>
          </a:p>
        </p:txBody>
      </p:sp>
      <p:sp>
        <p:nvSpPr>
          <p:cNvPr id="4" name="Content Placeholder 3"/>
          <p:cNvSpPr>
            <a:spLocks noGrp="1"/>
          </p:cNvSpPr>
          <p:nvPr>
            <p:ph sz="quarter" idx="1"/>
          </p:nvPr>
        </p:nvSpPr>
        <p:spPr>
          <a:xfrm>
            <a:off x="609600" y="196947"/>
            <a:ext cx="10972801" cy="6358597"/>
          </a:xfrm>
        </p:spPr>
        <p:txBody>
          <a:bodyPr>
            <a:normAutofit/>
          </a:bodyPr>
          <a:lstStyle/>
          <a:p>
            <a:r>
              <a:rPr lang="en-US" dirty="0" smtClean="0"/>
              <a:t>Association rule Mining can be divided into three types of algorithms:</a:t>
            </a:r>
          </a:p>
          <a:p>
            <a:pPr lvl="1"/>
            <a:r>
              <a:rPr lang="en-US" b="1" dirty="0" err="1" smtClean="0">
                <a:solidFill>
                  <a:srgbClr val="FF0000"/>
                </a:solidFill>
              </a:rPr>
              <a:t>Apriori</a:t>
            </a:r>
            <a:endParaRPr lang="en-US" b="1" dirty="0" smtClean="0">
              <a:solidFill>
                <a:srgbClr val="FF0000"/>
              </a:solidFill>
            </a:endParaRPr>
          </a:p>
          <a:p>
            <a:pPr lvl="1"/>
            <a:r>
              <a:rPr lang="en-US" b="1" dirty="0" err="1" smtClean="0">
                <a:solidFill>
                  <a:srgbClr val="FF0000"/>
                </a:solidFill>
              </a:rPr>
              <a:t>Eclat</a:t>
            </a:r>
            <a:endParaRPr lang="en-US" b="1" dirty="0" smtClean="0">
              <a:solidFill>
                <a:srgbClr val="FF0000"/>
              </a:solidFill>
            </a:endParaRPr>
          </a:p>
          <a:p>
            <a:pPr lvl="1"/>
            <a:r>
              <a:rPr lang="en-US" b="1" dirty="0" smtClean="0">
                <a:solidFill>
                  <a:srgbClr val="FF0000"/>
                </a:solidFill>
              </a:rPr>
              <a:t>F-P Growth Algorithm</a:t>
            </a:r>
          </a:p>
          <a:p>
            <a:endParaRPr lang="en-US" dirty="0" smtClean="0"/>
          </a:p>
          <a:p>
            <a:endParaRPr 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304801"/>
            <a:ext cx="10972800" cy="5821363"/>
          </a:xfrm>
        </p:spPr>
        <p:txBody>
          <a:bodyPr>
            <a:normAutofit/>
          </a:bodyPr>
          <a:lstStyle/>
          <a:p>
            <a:r>
              <a:rPr lang="en-US" sz="2400" b="1" dirty="0">
                <a:solidFill>
                  <a:srgbClr val="00B050"/>
                </a:solidFill>
              </a:rPr>
              <a:t>1. Count </a:t>
            </a:r>
            <a:r>
              <a:rPr lang="en-US" sz="2400" b="1" dirty="0" smtClean="0">
                <a:solidFill>
                  <a:srgbClr val="00B050"/>
                </a:solidFill>
              </a:rPr>
              <a:t>of </a:t>
            </a:r>
            <a:r>
              <a:rPr lang="en-US" sz="2400" b="1" dirty="0">
                <a:solidFill>
                  <a:srgbClr val="00B050"/>
                </a:solidFill>
              </a:rPr>
              <a:t>Each </a:t>
            </a:r>
            <a:r>
              <a:rPr lang="en-US" sz="2400" b="1" dirty="0" smtClean="0">
                <a:solidFill>
                  <a:srgbClr val="00B050"/>
                </a:solidFill>
              </a:rPr>
              <a:t>Item</a:t>
            </a:r>
          </a:p>
          <a:p>
            <a:r>
              <a:rPr lang="en-US" sz="2400" b="1" dirty="0"/>
              <a:t>TABLE-2</a:t>
            </a:r>
            <a:endParaRPr lang="en-US" sz="2400" dirty="0"/>
          </a:p>
        </p:txBody>
      </p:sp>
      <p:graphicFrame>
        <p:nvGraphicFramePr>
          <p:cNvPr id="4" name="Table 3"/>
          <p:cNvGraphicFramePr>
            <a:graphicFrameLocks noGrp="1"/>
          </p:cNvGraphicFramePr>
          <p:nvPr>
            <p:extLst>
              <p:ext uri="{D42A27DB-BD31-4B8C-83A1-F6EECF244321}">
                <p14:modId xmlns:p14="http://schemas.microsoft.com/office/powerpoint/2010/main" val="1101817118"/>
              </p:ext>
            </p:extLst>
          </p:nvPr>
        </p:nvGraphicFramePr>
        <p:xfrm>
          <a:off x="6690607" y="1522751"/>
          <a:ext cx="4611974" cy="4114800"/>
        </p:xfrm>
        <a:graphic>
          <a:graphicData uri="http://schemas.openxmlformats.org/drawingml/2006/table">
            <a:tbl>
              <a:tblPr/>
              <a:tblGrid>
                <a:gridCol w="2305987"/>
                <a:gridCol w="2305987"/>
              </a:tblGrid>
              <a:tr h="685800">
                <a:tc>
                  <a:txBody>
                    <a:bodyPr/>
                    <a:lstStyle/>
                    <a:p>
                      <a:pPr algn="l" fontAlgn="ctr" latinLnBrk="0"/>
                      <a:r>
                        <a:rPr lang="en-US" b="1" dirty="0">
                          <a:effectLst/>
                        </a:rPr>
                        <a:t>Item</a:t>
                      </a:r>
                    </a:p>
                  </a:txBody>
                  <a:tcPr marL="101600" marR="1016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latinLnBrk="0"/>
                      <a:r>
                        <a:rPr lang="en-US" b="1" dirty="0">
                          <a:effectLst/>
                        </a:rPr>
                        <a:t>Count</a:t>
                      </a:r>
                    </a:p>
                  </a:txBody>
                  <a:tcPr marL="101600" marR="1016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r>
              <a:tr h="685800">
                <a:tc>
                  <a:txBody>
                    <a:bodyPr/>
                    <a:lstStyle/>
                    <a:p>
                      <a:pPr algn="l" fontAlgn="t" latinLnBrk="0"/>
                      <a:r>
                        <a:rPr lang="en-US" b="0">
                          <a:effectLst/>
                        </a:rPr>
                        <a:t>I1</a:t>
                      </a:r>
                    </a:p>
                  </a:txBody>
                  <a:tcPr marL="101600" marR="1016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latinLnBrk="0"/>
                      <a:r>
                        <a:rPr lang="en-US" b="0">
                          <a:effectLst/>
                        </a:rPr>
                        <a:t>4</a:t>
                      </a:r>
                    </a:p>
                  </a:txBody>
                  <a:tcPr marL="101600" marR="1016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685800">
                <a:tc>
                  <a:txBody>
                    <a:bodyPr/>
                    <a:lstStyle/>
                    <a:p>
                      <a:pPr algn="l" fontAlgn="t" latinLnBrk="0"/>
                      <a:r>
                        <a:rPr lang="en-US" b="0">
                          <a:effectLst/>
                        </a:rPr>
                        <a:t>I2</a:t>
                      </a:r>
                    </a:p>
                  </a:txBody>
                  <a:tcPr marL="101600" marR="1016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latinLnBrk="0"/>
                      <a:r>
                        <a:rPr lang="en-US" b="0">
                          <a:effectLst/>
                        </a:rPr>
                        <a:t>5</a:t>
                      </a:r>
                    </a:p>
                  </a:txBody>
                  <a:tcPr marL="101600" marR="1016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r>
              <a:tr h="685800">
                <a:tc>
                  <a:txBody>
                    <a:bodyPr/>
                    <a:lstStyle/>
                    <a:p>
                      <a:pPr algn="l" fontAlgn="t" latinLnBrk="0"/>
                      <a:r>
                        <a:rPr lang="en-US" b="0">
                          <a:effectLst/>
                        </a:rPr>
                        <a:t>I3</a:t>
                      </a:r>
                    </a:p>
                  </a:txBody>
                  <a:tcPr marL="101600" marR="1016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latinLnBrk="0"/>
                      <a:r>
                        <a:rPr lang="en-US" b="0">
                          <a:effectLst/>
                        </a:rPr>
                        <a:t>4</a:t>
                      </a:r>
                    </a:p>
                  </a:txBody>
                  <a:tcPr marL="101600" marR="1016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685800">
                <a:tc>
                  <a:txBody>
                    <a:bodyPr/>
                    <a:lstStyle/>
                    <a:p>
                      <a:pPr algn="l" fontAlgn="t" latinLnBrk="0"/>
                      <a:r>
                        <a:rPr lang="en-US" b="0">
                          <a:effectLst/>
                        </a:rPr>
                        <a:t>I4</a:t>
                      </a:r>
                    </a:p>
                  </a:txBody>
                  <a:tcPr marL="101600" marR="1016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latinLnBrk="0"/>
                      <a:r>
                        <a:rPr lang="en-US" b="0">
                          <a:effectLst/>
                        </a:rPr>
                        <a:t>4</a:t>
                      </a:r>
                    </a:p>
                  </a:txBody>
                  <a:tcPr marL="101600" marR="1016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r>
              <a:tr h="685800">
                <a:tc>
                  <a:txBody>
                    <a:bodyPr/>
                    <a:lstStyle/>
                    <a:p>
                      <a:pPr algn="l" fontAlgn="t" latinLnBrk="0"/>
                      <a:r>
                        <a:rPr lang="en-US" b="0" dirty="0">
                          <a:effectLst/>
                        </a:rPr>
                        <a:t>I5</a:t>
                      </a:r>
                    </a:p>
                  </a:txBody>
                  <a:tcPr marL="101600" marR="1016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latinLnBrk="0"/>
                      <a:r>
                        <a:rPr lang="en-US" b="0" dirty="0">
                          <a:effectLst/>
                        </a:rPr>
                        <a:t>2</a:t>
                      </a:r>
                    </a:p>
                  </a:txBody>
                  <a:tcPr marL="101600" marR="1016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665049090"/>
              </p:ext>
            </p:extLst>
          </p:nvPr>
        </p:nvGraphicFramePr>
        <p:xfrm>
          <a:off x="609600" y="1524000"/>
          <a:ext cx="4756880" cy="3505201"/>
        </p:xfrm>
        <a:graphic>
          <a:graphicData uri="http://schemas.openxmlformats.org/drawingml/2006/table">
            <a:tbl>
              <a:tblPr/>
              <a:tblGrid>
                <a:gridCol w="2378440"/>
                <a:gridCol w="2378440"/>
              </a:tblGrid>
              <a:tr h="500743">
                <a:tc>
                  <a:txBody>
                    <a:bodyPr/>
                    <a:lstStyle/>
                    <a:p>
                      <a:pPr algn="l" fontAlgn="ctr" latinLnBrk="0"/>
                      <a:r>
                        <a:rPr lang="en-US" b="1" dirty="0">
                          <a:effectLst/>
                        </a:rPr>
                        <a:t>Transaction</a:t>
                      </a:r>
                    </a:p>
                  </a:txBody>
                  <a:tcPr marL="101600" marR="1016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latinLnBrk="0"/>
                      <a:r>
                        <a:rPr lang="en-US" b="1" dirty="0">
                          <a:effectLst/>
                        </a:rPr>
                        <a:t>List of items</a:t>
                      </a:r>
                    </a:p>
                  </a:txBody>
                  <a:tcPr marL="101600" marR="1016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r>
              <a:tr h="500743">
                <a:tc>
                  <a:txBody>
                    <a:bodyPr/>
                    <a:lstStyle/>
                    <a:p>
                      <a:pPr algn="l" fontAlgn="t" latinLnBrk="0"/>
                      <a:r>
                        <a:rPr lang="en-US" b="0">
                          <a:effectLst/>
                        </a:rPr>
                        <a:t>T1</a:t>
                      </a:r>
                    </a:p>
                  </a:txBody>
                  <a:tcPr marL="101600" marR="1016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latinLnBrk="0"/>
                      <a:r>
                        <a:rPr lang="en-US" b="0" dirty="0">
                          <a:effectLst/>
                        </a:rPr>
                        <a:t>I1,I2,I3</a:t>
                      </a:r>
                    </a:p>
                  </a:txBody>
                  <a:tcPr marL="101600" marR="1016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500743">
                <a:tc>
                  <a:txBody>
                    <a:bodyPr/>
                    <a:lstStyle/>
                    <a:p>
                      <a:pPr algn="l" fontAlgn="t" latinLnBrk="0"/>
                      <a:r>
                        <a:rPr lang="en-US" b="0" dirty="0">
                          <a:effectLst/>
                        </a:rPr>
                        <a:t>T2</a:t>
                      </a:r>
                    </a:p>
                  </a:txBody>
                  <a:tcPr marL="101600" marR="1016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latinLnBrk="0"/>
                      <a:r>
                        <a:rPr lang="en-US" b="0" dirty="0">
                          <a:effectLst/>
                        </a:rPr>
                        <a:t>I2,I3,I4</a:t>
                      </a:r>
                    </a:p>
                  </a:txBody>
                  <a:tcPr marL="101600" marR="1016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r>
              <a:tr h="500743">
                <a:tc>
                  <a:txBody>
                    <a:bodyPr/>
                    <a:lstStyle/>
                    <a:p>
                      <a:pPr algn="l" fontAlgn="t" latinLnBrk="0"/>
                      <a:r>
                        <a:rPr lang="en-US" b="0">
                          <a:effectLst/>
                        </a:rPr>
                        <a:t>T3</a:t>
                      </a:r>
                    </a:p>
                  </a:txBody>
                  <a:tcPr marL="101600" marR="1016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latinLnBrk="0"/>
                      <a:r>
                        <a:rPr lang="en-US" b="0">
                          <a:effectLst/>
                        </a:rPr>
                        <a:t>I4,I5</a:t>
                      </a:r>
                    </a:p>
                  </a:txBody>
                  <a:tcPr marL="101600" marR="1016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500743">
                <a:tc>
                  <a:txBody>
                    <a:bodyPr/>
                    <a:lstStyle/>
                    <a:p>
                      <a:pPr algn="l" fontAlgn="t" latinLnBrk="0"/>
                      <a:r>
                        <a:rPr lang="en-US" b="0">
                          <a:effectLst/>
                        </a:rPr>
                        <a:t>T4</a:t>
                      </a:r>
                    </a:p>
                  </a:txBody>
                  <a:tcPr marL="101600" marR="1016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latinLnBrk="0"/>
                      <a:r>
                        <a:rPr lang="en-US" b="0">
                          <a:effectLst/>
                        </a:rPr>
                        <a:t>I1,I2,I4</a:t>
                      </a:r>
                    </a:p>
                  </a:txBody>
                  <a:tcPr marL="101600" marR="1016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r>
              <a:tr h="500743">
                <a:tc>
                  <a:txBody>
                    <a:bodyPr/>
                    <a:lstStyle/>
                    <a:p>
                      <a:pPr algn="l" fontAlgn="t" latinLnBrk="0"/>
                      <a:r>
                        <a:rPr lang="en-US" b="0" dirty="0">
                          <a:effectLst/>
                        </a:rPr>
                        <a:t>T5</a:t>
                      </a:r>
                    </a:p>
                  </a:txBody>
                  <a:tcPr marL="101600" marR="1016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latinLnBrk="0"/>
                      <a:r>
                        <a:rPr lang="en-US" b="0">
                          <a:effectLst/>
                        </a:rPr>
                        <a:t>I1,I2,I3,I5</a:t>
                      </a:r>
                    </a:p>
                  </a:txBody>
                  <a:tcPr marL="101600" marR="1016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500743">
                <a:tc>
                  <a:txBody>
                    <a:bodyPr/>
                    <a:lstStyle/>
                    <a:p>
                      <a:pPr algn="l" fontAlgn="t" latinLnBrk="0"/>
                      <a:r>
                        <a:rPr lang="en-US" b="0" dirty="0">
                          <a:effectLst/>
                        </a:rPr>
                        <a:t>T6</a:t>
                      </a:r>
                    </a:p>
                  </a:txBody>
                  <a:tcPr marL="101600" marR="10160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latinLnBrk="0"/>
                      <a:r>
                        <a:rPr lang="en-US" b="0" dirty="0">
                          <a:effectLst/>
                        </a:rPr>
                        <a:t>I1,I2,I3,I4</a:t>
                      </a:r>
                    </a:p>
                  </a:txBody>
                  <a:tcPr marL="101600" marR="10160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r>
            </a:tbl>
          </a:graphicData>
        </a:graphic>
      </p:graphicFrame>
      <p:sp>
        <p:nvSpPr>
          <p:cNvPr id="6" name="Rectangle 5"/>
          <p:cNvSpPr/>
          <p:nvPr/>
        </p:nvSpPr>
        <p:spPr>
          <a:xfrm>
            <a:off x="5793673" y="3480735"/>
            <a:ext cx="604653" cy="523220"/>
          </a:xfrm>
          <a:prstGeom prst="rect">
            <a:avLst/>
          </a:prstGeom>
        </p:spPr>
        <p:txBody>
          <a:bodyPr wrap="none">
            <a:spAutoFit/>
          </a:bodyPr>
          <a:lstStyle/>
          <a:p>
            <a:r>
              <a:rPr lang="en-US" sz="2800" b="1" dirty="0">
                <a:solidFill>
                  <a:srgbClr val="FF0000"/>
                </a:solidFill>
              </a:rPr>
              <a:t>=&gt;</a:t>
            </a:r>
            <a:endParaRPr lang="en-IN" sz="2800" b="1" dirty="0"/>
          </a:p>
        </p:txBody>
      </p:sp>
    </p:spTree>
    <p:extLst>
      <p:ext uri="{BB962C8B-B14F-4D97-AF65-F5344CB8AC3E}">
        <p14:creationId xmlns:p14="http://schemas.microsoft.com/office/powerpoint/2010/main" val="398541442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E3591306-41CF-4237-B2B4-5C605DD45071}" type="slidenum">
              <a:rPr lang="en-US" smtClean="0">
                <a:solidFill>
                  <a:srgbClr val="464653"/>
                </a:solidFill>
              </a:rPr>
              <a:pPr/>
              <a:t>20</a:t>
            </a:fld>
            <a:endParaRPr lang="en-US">
              <a:solidFill>
                <a:srgbClr val="464653"/>
              </a:solidFill>
            </a:endParaRPr>
          </a:p>
        </p:txBody>
      </p:sp>
      <p:sp>
        <p:nvSpPr>
          <p:cNvPr id="4" name="Content Placeholder 3"/>
          <p:cNvSpPr>
            <a:spLocks noGrp="1"/>
          </p:cNvSpPr>
          <p:nvPr>
            <p:ph sz="quarter" idx="1"/>
          </p:nvPr>
        </p:nvSpPr>
        <p:spPr>
          <a:xfrm>
            <a:off x="609600" y="196947"/>
            <a:ext cx="10972801" cy="6358597"/>
          </a:xfrm>
        </p:spPr>
        <p:txBody>
          <a:bodyPr>
            <a:normAutofit fontScale="92500" lnSpcReduction="10000"/>
          </a:bodyPr>
          <a:lstStyle/>
          <a:p>
            <a:r>
              <a:rPr lang="en-US" b="1" dirty="0" smtClean="0">
                <a:solidFill>
                  <a:srgbClr val="00B050"/>
                </a:solidFill>
              </a:rPr>
              <a:t>How does Association Rule Mining work?</a:t>
            </a:r>
          </a:p>
          <a:p>
            <a:r>
              <a:rPr lang="en-US" dirty="0" smtClean="0"/>
              <a:t>Association rule mining works on the concept of If and Else Statement, such as if A then B.</a:t>
            </a:r>
          </a:p>
          <a:p>
            <a:endParaRPr lang="en-US" dirty="0" smtClean="0"/>
          </a:p>
          <a:p>
            <a:pPr algn="just"/>
            <a:r>
              <a:rPr lang="en-US" dirty="0" smtClean="0">
                <a:solidFill>
                  <a:srgbClr val="FF0000"/>
                </a:solidFill>
              </a:rPr>
              <a:t>if</a:t>
            </a:r>
            <a:r>
              <a:rPr lang="en-US" dirty="0" smtClean="0"/>
              <a:t> element is called </a:t>
            </a:r>
            <a:r>
              <a:rPr lang="en-US" b="1" dirty="0" smtClean="0"/>
              <a:t>antecedent</a:t>
            </a:r>
            <a:r>
              <a:rPr lang="en-US" dirty="0" smtClean="0"/>
              <a:t>, </a:t>
            </a:r>
          </a:p>
          <a:p>
            <a:pPr algn="just"/>
            <a:r>
              <a:rPr lang="en-US" dirty="0" smtClean="0">
                <a:solidFill>
                  <a:srgbClr val="FF0000"/>
                </a:solidFill>
              </a:rPr>
              <a:t>then</a:t>
            </a:r>
            <a:r>
              <a:rPr lang="en-US" dirty="0" smtClean="0"/>
              <a:t> statement is called as </a:t>
            </a:r>
            <a:r>
              <a:rPr lang="en-US" b="1" dirty="0" smtClean="0"/>
              <a:t>Consequent</a:t>
            </a:r>
            <a:r>
              <a:rPr lang="en-US" dirty="0" smtClean="0"/>
              <a:t>. </a:t>
            </a:r>
          </a:p>
          <a:p>
            <a:pPr algn="just"/>
            <a:r>
              <a:rPr lang="en-US" dirty="0" smtClean="0"/>
              <a:t>These types of relationships - find out some association or relation between two items is known </a:t>
            </a:r>
            <a:r>
              <a:rPr lang="en-US" i="1" dirty="0" smtClean="0"/>
              <a:t>as single cardinality</a:t>
            </a:r>
            <a:r>
              <a:rPr lang="en-US" dirty="0" smtClean="0"/>
              <a:t>. </a:t>
            </a:r>
          </a:p>
          <a:p>
            <a:pPr algn="just"/>
            <a:r>
              <a:rPr lang="en-US" dirty="0" smtClean="0"/>
              <a:t>It is all about creating rules, and if the number of items increases, then cardinality also increases accordingly. </a:t>
            </a:r>
          </a:p>
          <a:p>
            <a:pPr algn="just"/>
            <a:r>
              <a:rPr lang="en-US" dirty="0" smtClean="0"/>
              <a:t>To measure the associations between thousands of data items, there are several metrics. </a:t>
            </a:r>
          </a:p>
          <a:p>
            <a:pPr algn="just"/>
            <a:r>
              <a:rPr lang="en-US" dirty="0" smtClean="0"/>
              <a:t>These metrics are given below:</a:t>
            </a:r>
          </a:p>
          <a:p>
            <a:pPr lvl="1"/>
            <a:r>
              <a:rPr lang="en-US" b="1" dirty="0" smtClean="0">
                <a:solidFill>
                  <a:srgbClr val="00B050"/>
                </a:solidFill>
              </a:rPr>
              <a:t>Support</a:t>
            </a:r>
          </a:p>
          <a:p>
            <a:pPr lvl="1"/>
            <a:r>
              <a:rPr lang="en-US" b="1" dirty="0" smtClean="0">
                <a:solidFill>
                  <a:srgbClr val="00B050"/>
                </a:solidFill>
              </a:rPr>
              <a:t>Confidence</a:t>
            </a:r>
          </a:p>
          <a:p>
            <a:pPr lvl="1"/>
            <a:r>
              <a:rPr lang="en-US" b="1" dirty="0" smtClean="0">
                <a:solidFill>
                  <a:srgbClr val="00B050"/>
                </a:solidFill>
              </a:rPr>
              <a:t>Lift</a:t>
            </a:r>
          </a:p>
          <a:p>
            <a:endParaRPr lang="en-US" dirty="0" smtClean="0"/>
          </a:p>
          <a:p>
            <a:endParaRPr lang="en-US" dirty="0"/>
          </a:p>
        </p:txBody>
      </p:sp>
      <p:pic>
        <p:nvPicPr>
          <p:cNvPr id="61442" name="Picture 2" descr="Association Rule Learning"/>
          <p:cNvPicPr>
            <a:picLocks noChangeAspect="1" noChangeArrowheads="1"/>
          </p:cNvPicPr>
          <p:nvPr/>
        </p:nvPicPr>
        <p:blipFill>
          <a:blip r:embed="rId2"/>
          <a:srcRect/>
          <a:stretch>
            <a:fillRect/>
          </a:stretch>
        </p:blipFill>
        <p:spPr bwMode="auto">
          <a:xfrm>
            <a:off x="3800475" y="1387024"/>
            <a:ext cx="2295525" cy="666751"/>
          </a:xfrm>
          <a:prstGeom prst="rect">
            <a:avLst/>
          </a:prstGeom>
          <a:noFill/>
        </p:spPr>
      </p:pic>
    </p:spTree>
    <p:extLst>
      <p:ext uri="{BB962C8B-B14F-4D97-AF65-F5344CB8AC3E}">
        <p14:creationId xmlns:p14="http://schemas.microsoft.com/office/powerpoint/2010/main" val="5291126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E3591306-41CF-4237-B2B4-5C605DD45071}" type="slidenum">
              <a:rPr lang="en-US" smtClean="0">
                <a:solidFill>
                  <a:srgbClr val="464653"/>
                </a:solidFill>
              </a:rPr>
              <a:pPr/>
              <a:t>21</a:t>
            </a:fld>
            <a:endParaRPr lang="en-US">
              <a:solidFill>
                <a:srgbClr val="464653"/>
              </a:solidFill>
            </a:endParaRPr>
          </a:p>
        </p:txBody>
      </p:sp>
      <p:sp>
        <p:nvSpPr>
          <p:cNvPr id="4" name="Content Placeholder 3"/>
          <p:cNvSpPr>
            <a:spLocks noGrp="1"/>
          </p:cNvSpPr>
          <p:nvPr>
            <p:ph sz="quarter" idx="1"/>
          </p:nvPr>
        </p:nvSpPr>
        <p:spPr>
          <a:xfrm>
            <a:off x="579619" y="1469036"/>
            <a:ext cx="10972801" cy="4381970"/>
          </a:xfrm>
        </p:spPr>
        <p:txBody>
          <a:bodyPr>
            <a:normAutofit/>
          </a:bodyPr>
          <a:lstStyle/>
          <a:p>
            <a:pPr algn="just"/>
            <a:r>
              <a:rPr lang="en-US" dirty="0" smtClean="0"/>
              <a:t>These metrics are given below:</a:t>
            </a:r>
          </a:p>
          <a:p>
            <a:pPr lvl="1"/>
            <a:r>
              <a:rPr lang="en-US" b="1" dirty="0" smtClean="0">
                <a:solidFill>
                  <a:srgbClr val="00B050"/>
                </a:solidFill>
              </a:rPr>
              <a:t>Support</a:t>
            </a:r>
          </a:p>
          <a:p>
            <a:pPr lvl="1"/>
            <a:r>
              <a:rPr lang="en-US" b="1" dirty="0" smtClean="0">
                <a:solidFill>
                  <a:srgbClr val="00B050"/>
                </a:solidFill>
              </a:rPr>
              <a:t>Confidence</a:t>
            </a:r>
          </a:p>
          <a:p>
            <a:pPr lvl="1"/>
            <a:r>
              <a:rPr lang="en-US" b="1" dirty="0" smtClean="0">
                <a:solidFill>
                  <a:srgbClr val="00B050"/>
                </a:solidFill>
              </a:rPr>
              <a:t>Lift</a:t>
            </a:r>
          </a:p>
          <a:p>
            <a:endParaRPr lang="en-US" dirty="0" smtClean="0"/>
          </a:p>
          <a:p>
            <a:endParaRPr lang="en-US" dirty="0"/>
          </a:p>
        </p:txBody>
      </p:sp>
    </p:spTree>
    <p:extLst>
      <p:ext uri="{BB962C8B-B14F-4D97-AF65-F5344CB8AC3E}">
        <p14:creationId xmlns:p14="http://schemas.microsoft.com/office/powerpoint/2010/main" val="21051149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E3591306-41CF-4237-B2B4-5C605DD45071}" type="slidenum">
              <a:rPr lang="en-US" smtClean="0">
                <a:solidFill>
                  <a:srgbClr val="464653"/>
                </a:solidFill>
              </a:rPr>
              <a:pPr/>
              <a:t>22</a:t>
            </a:fld>
            <a:endParaRPr lang="en-US" dirty="0">
              <a:solidFill>
                <a:srgbClr val="464653"/>
              </a:solidFill>
            </a:endParaRPr>
          </a:p>
        </p:txBody>
      </p:sp>
      <p:sp>
        <p:nvSpPr>
          <p:cNvPr id="4" name="Content Placeholder 3"/>
          <p:cNvSpPr>
            <a:spLocks noGrp="1"/>
          </p:cNvSpPr>
          <p:nvPr>
            <p:ph sz="quarter" idx="1"/>
          </p:nvPr>
        </p:nvSpPr>
        <p:spPr>
          <a:xfrm>
            <a:off x="609600" y="1573966"/>
            <a:ext cx="10972801" cy="4582993"/>
          </a:xfrm>
        </p:spPr>
        <p:txBody>
          <a:bodyPr>
            <a:normAutofit/>
          </a:bodyPr>
          <a:lstStyle/>
          <a:p>
            <a:r>
              <a:rPr lang="en-US" b="1" dirty="0" smtClean="0">
                <a:solidFill>
                  <a:srgbClr val="00B050"/>
                </a:solidFill>
              </a:rPr>
              <a:t>Support</a:t>
            </a:r>
          </a:p>
          <a:p>
            <a:pPr algn="just"/>
            <a:r>
              <a:rPr lang="en-US" dirty="0" smtClean="0"/>
              <a:t>Support is the </a:t>
            </a:r>
            <a:r>
              <a:rPr lang="en-US" dirty="0" smtClean="0">
                <a:solidFill>
                  <a:srgbClr val="FF0000"/>
                </a:solidFill>
              </a:rPr>
              <a:t>frequency</a:t>
            </a:r>
            <a:r>
              <a:rPr lang="en-US" dirty="0" smtClean="0"/>
              <a:t> of A or how frequently an </a:t>
            </a:r>
            <a:r>
              <a:rPr lang="en-US" dirty="0" smtClean="0">
                <a:solidFill>
                  <a:srgbClr val="FF0000"/>
                </a:solidFill>
              </a:rPr>
              <a:t>item appears </a:t>
            </a:r>
            <a:r>
              <a:rPr lang="en-US" dirty="0" smtClean="0"/>
              <a:t>in the dataset. </a:t>
            </a:r>
          </a:p>
          <a:p>
            <a:pPr algn="just"/>
            <a:r>
              <a:rPr lang="en-US" dirty="0" smtClean="0"/>
              <a:t>It is defined as the fraction of the transaction T that contains the </a:t>
            </a:r>
            <a:r>
              <a:rPr lang="en-US" dirty="0" err="1" smtClean="0"/>
              <a:t>itemset</a:t>
            </a:r>
            <a:r>
              <a:rPr lang="en-US" dirty="0" smtClean="0"/>
              <a:t> X. </a:t>
            </a:r>
          </a:p>
          <a:p>
            <a:pPr algn="just"/>
            <a:r>
              <a:rPr lang="en-US" dirty="0" smtClean="0"/>
              <a:t>If there are X datasets, then for transactions T, it can be written as:</a:t>
            </a:r>
          </a:p>
          <a:p>
            <a:endParaRPr lang="en-US" dirty="0" smtClean="0"/>
          </a:p>
          <a:p>
            <a:endParaRPr lang="en-US" dirty="0" smtClean="0"/>
          </a:p>
          <a:p>
            <a:r>
              <a:rPr lang="en-US" dirty="0" smtClean="0"/>
              <a:t/>
            </a:r>
            <a:br>
              <a:rPr lang="en-US" dirty="0" smtClean="0"/>
            </a:br>
            <a:endParaRPr lang="en-US" dirty="0"/>
          </a:p>
        </p:txBody>
      </p:sp>
      <p:pic>
        <p:nvPicPr>
          <p:cNvPr id="62466" name="Picture 2" descr="Association Rule Learning"/>
          <p:cNvPicPr>
            <a:picLocks noChangeAspect="1" noChangeArrowheads="1"/>
          </p:cNvPicPr>
          <p:nvPr/>
        </p:nvPicPr>
        <p:blipFill rotWithShape="1">
          <a:blip r:embed="rId2"/>
          <a:srcRect r="70453"/>
          <a:stretch/>
        </p:blipFill>
        <p:spPr bwMode="auto">
          <a:xfrm>
            <a:off x="4961120" y="4197248"/>
            <a:ext cx="1634552" cy="1723868"/>
          </a:xfrm>
          <a:prstGeom prst="rect">
            <a:avLst/>
          </a:prstGeom>
          <a:noFill/>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E3591306-41CF-4237-B2B4-5C605DD45071}" type="slidenum">
              <a:rPr lang="en-US" smtClean="0">
                <a:solidFill>
                  <a:srgbClr val="464653"/>
                </a:solidFill>
              </a:rPr>
              <a:pPr/>
              <a:t>23</a:t>
            </a:fld>
            <a:endParaRPr lang="en-US" dirty="0">
              <a:solidFill>
                <a:srgbClr val="464653"/>
              </a:solidFill>
            </a:endParaRPr>
          </a:p>
        </p:txBody>
      </p:sp>
      <p:sp>
        <p:nvSpPr>
          <p:cNvPr id="4" name="Content Placeholder 3"/>
          <p:cNvSpPr>
            <a:spLocks noGrp="1"/>
          </p:cNvSpPr>
          <p:nvPr>
            <p:ph sz="quarter" idx="1"/>
          </p:nvPr>
        </p:nvSpPr>
        <p:spPr>
          <a:xfrm>
            <a:off x="609600" y="365760"/>
            <a:ext cx="10972801" cy="5791200"/>
          </a:xfrm>
        </p:spPr>
        <p:txBody>
          <a:bodyPr>
            <a:normAutofit/>
          </a:bodyPr>
          <a:lstStyle/>
          <a:p>
            <a:endParaRPr lang="en-US" dirty="0" smtClean="0"/>
          </a:p>
          <a:p>
            <a:endParaRPr lang="en-US" dirty="0" smtClean="0"/>
          </a:p>
          <a:p>
            <a:r>
              <a:rPr lang="en-US" b="1" dirty="0" smtClean="0">
                <a:solidFill>
                  <a:srgbClr val="00B050"/>
                </a:solidFill>
              </a:rPr>
              <a:t>Confidence</a:t>
            </a:r>
          </a:p>
          <a:p>
            <a:pPr algn="just"/>
            <a:r>
              <a:rPr lang="en-US" dirty="0" smtClean="0"/>
              <a:t>Confidence indicates how </a:t>
            </a:r>
            <a:r>
              <a:rPr lang="en-US" dirty="0" smtClean="0">
                <a:solidFill>
                  <a:srgbClr val="FF0000"/>
                </a:solidFill>
              </a:rPr>
              <a:t>often the rule has been </a:t>
            </a:r>
            <a:r>
              <a:rPr lang="en-US" dirty="0" smtClean="0"/>
              <a:t>found to be </a:t>
            </a:r>
            <a:r>
              <a:rPr lang="en-US" dirty="0" smtClean="0">
                <a:solidFill>
                  <a:srgbClr val="FF0000"/>
                </a:solidFill>
              </a:rPr>
              <a:t>true</a:t>
            </a:r>
            <a:r>
              <a:rPr lang="en-US" dirty="0" smtClean="0"/>
              <a:t>. </a:t>
            </a:r>
          </a:p>
          <a:p>
            <a:pPr algn="just"/>
            <a:r>
              <a:rPr lang="en-US" dirty="0" smtClean="0"/>
              <a:t>Or how often </a:t>
            </a:r>
            <a:r>
              <a:rPr lang="en-US" dirty="0" smtClean="0">
                <a:solidFill>
                  <a:srgbClr val="FF0000"/>
                </a:solidFill>
              </a:rPr>
              <a:t>the items X and Y occur together </a:t>
            </a:r>
            <a:r>
              <a:rPr lang="en-US" dirty="0" smtClean="0"/>
              <a:t>in the dataset when the occurrence of X is already given. </a:t>
            </a:r>
          </a:p>
          <a:p>
            <a:pPr algn="just"/>
            <a:r>
              <a:rPr lang="en-US" dirty="0" smtClean="0"/>
              <a:t>It is the ratio of the transaction that contains X and Y to the number of records that contain X.</a:t>
            </a:r>
          </a:p>
          <a:p>
            <a:r>
              <a:rPr lang="en-US" dirty="0" smtClean="0"/>
              <a:t/>
            </a:r>
            <a:br>
              <a:rPr lang="en-US" dirty="0" smtClean="0"/>
            </a:br>
            <a:endParaRPr lang="en-US" dirty="0"/>
          </a:p>
        </p:txBody>
      </p:sp>
      <p:pic>
        <p:nvPicPr>
          <p:cNvPr id="62468" name="Picture 4" descr="Association Rule Learning"/>
          <p:cNvPicPr>
            <a:picLocks noChangeAspect="1" noChangeArrowheads="1"/>
          </p:cNvPicPr>
          <p:nvPr/>
        </p:nvPicPr>
        <p:blipFill rotWithShape="1">
          <a:blip r:embed="rId2"/>
          <a:srcRect r="62339"/>
          <a:stretch/>
        </p:blipFill>
        <p:spPr bwMode="auto">
          <a:xfrm>
            <a:off x="4622182" y="4342629"/>
            <a:ext cx="2213333" cy="1276018"/>
          </a:xfrm>
          <a:prstGeom prst="rect">
            <a:avLst/>
          </a:prstGeom>
          <a:noFill/>
        </p:spPr>
      </p:pic>
    </p:spTree>
    <p:extLst>
      <p:ext uri="{BB962C8B-B14F-4D97-AF65-F5344CB8AC3E}">
        <p14:creationId xmlns:p14="http://schemas.microsoft.com/office/powerpoint/2010/main" val="55411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E3591306-41CF-4237-B2B4-5C605DD45071}" type="slidenum">
              <a:rPr lang="en-US" smtClean="0">
                <a:solidFill>
                  <a:srgbClr val="464653"/>
                </a:solidFill>
              </a:rPr>
              <a:pPr/>
              <a:t>24</a:t>
            </a:fld>
            <a:endParaRPr lang="en-US">
              <a:solidFill>
                <a:srgbClr val="464653"/>
              </a:solidFill>
            </a:endParaRPr>
          </a:p>
        </p:txBody>
      </p:sp>
      <p:sp>
        <p:nvSpPr>
          <p:cNvPr id="4" name="Content Placeholder 3"/>
          <p:cNvSpPr>
            <a:spLocks noGrp="1"/>
          </p:cNvSpPr>
          <p:nvPr>
            <p:ph sz="quarter" idx="1"/>
          </p:nvPr>
        </p:nvSpPr>
        <p:spPr>
          <a:xfrm>
            <a:off x="609600" y="225083"/>
            <a:ext cx="10972801" cy="5931877"/>
          </a:xfrm>
        </p:spPr>
        <p:txBody>
          <a:bodyPr>
            <a:normAutofit lnSpcReduction="10000"/>
          </a:bodyPr>
          <a:lstStyle/>
          <a:p>
            <a:r>
              <a:rPr lang="en-US" dirty="0" smtClean="0">
                <a:solidFill>
                  <a:srgbClr val="00B050"/>
                </a:solidFill>
              </a:rPr>
              <a:t>Lift</a:t>
            </a:r>
          </a:p>
          <a:p>
            <a:r>
              <a:rPr lang="en-US" dirty="0" smtClean="0"/>
              <a:t>It is the </a:t>
            </a:r>
            <a:r>
              <a:rPr lang="en-US" dirty="0" smtClean="0">
                <a:solidFill>
                  <a:srgbClr val="FF0000"/>
                </a:solidFill>
              </a:rPr>
              <a:t>strength of any rule</a:t>
            </a:r>
            <a:r>
              <a:rPr lang="en-US" dirty="0" smtClean="0"/>
              <a:t>, which can be defined as below formula:</a:t>
            </a:r>
          </a:p>
          <a:p>
            <a:endParaRPr lang="en-US" dirty="0" smtClean="0"/>
          </a:p>
          <a:p>
            <a:endParaRPr lang="en-US" dirty="0"/>
          </a:p>
          <a:p>
            <a:endParaRPr lang="en-US" dirty="0" smtClean="0"/>
          </a:p>
          <a:p>
            <a:r>
              <a:rPr lang="en-US" dirty="0" smtClean="0"/>
              <a:t>It is the ratio of the observed support measure and expected support if X and Y are independent of each other. </a:t>
            </a:r>
          </a:p>
          <a:p>
            <a:r>
              <a:rPr lang="en-US" dirty="0" smtClean="0"/>
              <a:t>It has three possible values:</a:t>
            </a:r>
          </a:p>
          <a:p>
            <a:pPr lvl="1"/>
            <a:r>
              <a:rPr lang="en-US" dirty="0" smtClean="0"/>
              <a:t>If </a:t>
            </a:r>
            <a:r>
              <a:rPr lang="en-US" b="1" dirty="0" smtClean="0"/>
              <a:t>Lift= 1</a:t>
            </a:r>
            <a:r>
              <a:rPr lang="en-US" dirty="0" smtClean="0"/>
              <a:t>: The probability of occurrence of antecedent and consequent is </a:t>
            </a:r>
            <a:r>
              <a:rPr lang="en-US" dirty="0" smtClean="0">
                <a:solidFill>
                  <a:srgbClr val="FF0000"/>
                </a:solidFill>
              </a:rPr>
              <a:t>independent</a:t>
            </a:r>
            <a:r>
              <a:rPr lang="en-US" dirty="0" smtClean="0"/>
              <a:t> of each other.</a:t>
            </a:r>
          </a:p>
          <a:p>
            <a:pPr lvl="1"/>
            <a:r>
              <a:rPr lang="en-US" b="1" dirty="0" smtClean="0"/>
              <a:t>Lift&gt;1</a:t>
            </a:r>
            <a:r>
              <a:rPr lang="en-US" dirty="0" smtClean="0"/>
              <a:t>: It determines the degree to which the two </a:t>
            </a:r>
            <a:r>
              <a:rPr lang="en-US" dirty="0" err="1" smtClean="0"/>
              <a:t>itemsets</a:t>
            </a:r>
            <a:r>
              <a:rPr lang="en-US" dirty="0" smtClean="0"/>
              <a:t> are </a:t>
            </a:r>
            <a:r>
              <a:rPr lang="en-US" dirty="0" smtClean="0">
                <a:solidFill>
                  <a:srgbClr val="FF0000"/>
                </a:solidFill>
              </a:rPr>
              <a:t>dependent</a:t>
            </a:r>
            <a:r>
              <a:rPr lang="en-US" dirty="0" smtClean="0"/>
              <a:t> to each other.</a:t>
            </a:r>
          </a:p>
          <a:p>
            <a:pPr lvl="1"/>
            <a:r>
              <a:rPr lang="en-US" b="1" dirty="0" smtClean="0"/>
              <a:t>Lift&lt;1</a:t>
            </a:r>
            <a:r>
              <a:rPr lang="en-US" dirty="0" smtClean="0"/>
              <a:t>: It tells us that one item is a substitute for other items, which means one item has a </a:t>
            </a:r>
            <a:r>
              <a:rPr lang="en-US" dirty="0" smtClean="0">
                <a:solidFill>
                  <a:srgbClr val="FF0000"/>
                </a:solidFill>
              </a:rPr>
              <a:t>negative</a:t>
            </a:r>
            <a:r>
              <a:rPr lang="en-US" dirty="0" smtClean="0"/>
              <a:t> effect on another.</a:t>
            </a:r>
          </a:p>
          <a:p>
            <a:endParaRPr lang="en-US" dirty="0"/>
          </a:p>
        </p:txBody>
      </p:sp>
      <p:pic>
        <p:nvPicPr>
          <p:cNvPr id="63490" name="Picture 2" descr="Association Rule Learning"/>
          <p:cNvPicPr>
            <a:picLocks noChangeAspect="1" noChangeArrowheads="1"/>
          </p:cNvPicPr>
          <p:nvPr/>
        </p:nvPicPr>
        <p:blipFill rotWithShape="1">
          <a:blip r:embed="rId2"/>
          <a:srcRect t="-8389" r="53162"/>
          <a:stretch/>
        </p:blipFill>
        <p:spPr bwMode="auto">
          <a:xfrm>
            <a:off x="3697634" y="1169233"/>
            <a:ext cx="4265382" cy="929390"/>
          </a:xfrm>
          <a:prstGeom prst="rect">
            <a:avLst/>
          </a:prstGeom>
          <a:noFill/>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E3591306-41CF-4237-B2B4-5C605DD45071}" type="slidenum">
              <a:rPr lang="en-US" smtClean="0">
                <a:solidFill>
                  <a:srgbClr val="464653"/>
                </a:solidFill>
              </a:rPr>
              <a:pPr/>
              <a:t>25</a:t>
            </a:fld>
            <a:endParaRPr lang="en-US">
              <a:solidFill>
                <a:srgbClr val="464653"/>
              </a:solidFill>
            </a:endParaRPr>
          </a:p>
        </p:txBody>
      </p:sp>
      <p:sp>
        <p:nvSpPr>
          <p:cNvPr id="4" name="Content Placeholder 3"/>
          <p:cNvSpPr>
            <a:spLocks noGrp="1"/>
          </p:cNvSpPr>
          <p:nvPr>
            <p:ph sz="quarter" idx="1"/>
          </p:nvPr>
        </p:nvSpPr>
        <p:spPr>
          <a:xfrm>
            <a:off x="365760" y="428142"/>
            <a:ext cx="11549575" cy="6414868"/>
          </a:xfrm>
        </p:spPr>
        <p:txBody>
          <a:bodyPr>
            <a:normAutofit fontScale="92500" lnSpcReduction="20000"/>
          </a:bodyPr>
          <a:lstStyle/>
          <a:p>
            <a:pPr>
              <a:buNone/>
            </a:pPr>
            <a:r>
              <a:rPr lang="en-US" b="1" dirty="0" smtClean="0">
                <a:solidFill>
                  <a:srgbClr val="FF0000"/>
                </a:solidFill>
              </a:rPr>
              <a:t>Types of Association Rule Mining</a:t>
            </a:r>
          </a:p>
          <a:p>
            <a:r>
              <a:rPr lang="en-US" dirty="0" smtClean="0"/>
              <a:t>Association rule Mining can be divided into three algorithms:</a:t>
            </a:r>
          </a:p>
          <a:p>
            <a:pPr>
              <a:buNone/>
            </a:pPr>
            <a:r>
              <a:rPr lang="en-US" b="1" dirty="0" err="1" smtClean="0">
                <a:solidFill>
                  <a:srgbClr val="00B050"/>
                </a:solidFill>
              </a:rPr>
              <a:t>Apriori</a:t>
            </a:r>
            <a:r>
              <a:rPr lang="en-US" b="1" dirty="0" smtClean="0">
                <a:solidFill>
                  <a:srgbClr val="00B050"/>
                </a:solidFill>
              </a:rPr>
              <a:t> Algorithm</a:t>
            </a:r>
          </a:p>
          <a:p>
            <a:pPr algn="just"/>
            <a:r>
              <a:rPr lang="en-US" dirty="0" smtClean="0"/>
              <a:t>This algorithm uses frequent datasets to generate association rules. It is designed to work on the databases that contain transactions. This algorithm uses a breadth-first search and Hash Tree to calculate the </a:t>
            </a:r>
            <a:r>
              <a:rPr lang="en-US" dirty="0" err="1" smtClean="0"/>
              <a:t>itemset</a:t>
            </a:r>
            <a:r>
              <a:rPr lang="en-US" dirty="0" smtClean="0"/>
              <a:t> efficiently.</a:t>
            </a:r>
          </a:p>
          <a:p>
            <a:pPr algn="just"/>
            <a:r>
              <a:rPr lang="en-US" dirty="0" smtClean="0"/>
              <a:t>It is mainly used for market basket analysis and helps to understand the products that can be bought together. It can also be used in the healthcare field to find drug reactions for patients.</a:t>
            </a:r>
          </a:p>
          <a:p>
            <a:pPr>
              <a:buNone/>
            </a:pPr>
            <a:r>
              <a:rPr lang="en-US" b="1" dirty="0" err="1" smtClean="0">
                <a:solidFill>
                  <a:srgbClr val="00B050"/>
                </a:solidFill>
              </a:rPr>
              <a:t>Eclat</a:t>
            </a:r>
            <a:r>
              <a:rPr lang="en-US" b="1" dirty="0" smtClean="0">
                <a:solidFill>
                  <a:srgbClr val="00B050"/>
                </a:solidFill>
              </a:rPr>
              <a:t> Algorithm</a:t>
            </a:r>
          </a:p>
          <a:p>
            <a:pPr algn="just"/>
            <a:r>
              <a:rPr lang="en-US" dirty="0" err="1" smtClean="0"/>
              <a:t>Eclat</a:t>
            </a:r>
            <a:r>
              <a:rPr lang="en-US" dirty="0" smtClean="0"/>
              <a:t> algorithm stands for </a:t>
            </a:r>
            <a:r>
              <a:rPr lang="en-US" b="1" dirty="0" smtClean="0"/>
              <a:t>Equivalence Class Transformation</a:t>
            </a:r>
            <a:r>
              <a:rPr lang="en-US" dirty="0" smtClean="0"/>
              <a:t>. This algorithm uses a depth-first search technique to find frequent </a:t>
            </a:r>
            <a:r>
              <a:rPr lang="en-US" dirty="0" err="1" smtClean="0"/>
              <a:t>itemsets</a:t>
            </a:r>
            <a:r>
              <a:rPr lang="en-US" dirty="0" smtClean="0"/>
              <a:t> in a transaction database. It performs faster execution than </a:t>
            </a:r>
            <a:r>
              <a:rPr lang="en-US" dirty="0" err="1" smtClean="0"/>
              <a:t>Apriori</a:t>
            </a:r>
            <a:r>
              <a:rPr lang="en-US" dirty="0" smtClean="0"/>
              <a:t> Algorithm.</a:t>
            </a:r>
          </a:p>
          <a:p>
            <a:pPr>
              <a:buNone/>
            </a:pPr>
            <a:r>
              <a:rPr lang="en-US" b="1" dirty="0" smtClean="0">
                <a:solidFill>
                  <a:srgbClr val="00B050"/>
                </a:solidFill>
              </a:rPr>
              <a:t>F-P Growth Algorithm</a:t>
            </a:r>
          </a:p>
          <a:p>
            <a:pPr algn="just"/>
            <a:r>
              <a:rPr lang="en-US" dirty="0" smtClean="0"/>
              <a:t>The F-P growth algorithm stands for </a:t>
            </a:r>
            <a:r>
              <a:rPr lang="en-US" b="1" dirty="0" smtClean="0"/>
              <a:t>Frequent Pattern</a:t>
            </a:r>
            <a:r>
              <a:rPr lang="en-US" dirty="0" smtClean="0"/>
              <a:t>, and it is the improved version of the </a:t>
            </a:r>
            <a:r>
              <a:rPr lang="en-US" dirty="0" err="1" smtClean="0"/>
              <a:t>Apriori</a:t>
            </a:r>
            <a:r>
              <a:rPr lang="en-US" dirty="0" smtClean="0"/>
              <a:t> Algorithm. It represents the database in the form of a tree structure that is known as a frequent pattern or tree. The purpose of this frequent tree is to extract the most frequent patterns.</a:t>
            </a:r>
          </a:p>
          <a:p>
            <a:endParaRPr lang="en-US"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Slide Number Placeholder 2"/>
          <p:cNvSpPr>
            <a:spLocks noGrp="1"/>
          </p:cNvSpPr>
          <p:nvPr>
            <p:ph type="sldNum" sz="quarter" idx="12"/>
          </p:nvPr>
        </p:nvSpPr>
        <p:spPr/>
        <p:txBody>
          <a:bodyPr/>
          <a:lstStyle/>
          <a:p>
            <a:fld id="{E3591306-41CF-4237-B2B4-5C605DD45071}" type="slidenum">
              <a:rPr lang="en-US" smtClean="0">
                <a:solidFill>
                  <a:srgbClr val="464653"/>
                </a:solidFill>
              </a:rPr>
              <a:pPr/>
              <a:t>26</a:t>
            </a:fld>
            <a:endParaRPr lang="en-US">
              <a:solidFill>
                <a:srgbClr val="464653"/>
              </a:solidFill>
            </a:endParaRPr>
          </a:p>
        </p:txBody>
      </p:sp>
      <p:sp>
        <p:nvSpPr>
          <p:cNvPr id="4" name="Content Placeholder 3"/>
          <p:cNvSpPr>
            <a:spLocks noGrp="1"/>
          </p:cNvSpPr>
          <p:nvPr>
            <p:ph sz="quarter" idx="1"/>
          </p:nvPr>
        </p:nvSpPr>
        <p:spPr/>
        <p:txBody>
          <a:bodyPr>
            <a:normAutofit fontScale="92500"/>
          </a:bodyPr>
          <a:lstStyle/>
          <a:p>
            <a:pPr>
              <a:buNone/>
            </a:pPr>
            <a:r>
              <a:rPr lang="en-US" b="1" dirty="0" smtClean="0">
                <a:solidFill>
                  <a:srgbClr val="FF0000"/>
                </a:solidFill>
              </a:rPr>
              <a:t>Applications of Association Rule Mining</a:t>
            </a:r>
          </a:p>
          <a:p>
            <a:pPr algn="just">
              <a:buNone/>
            </a:pPr>
            <a:r>
              <a:rPr lang="en-US" dirty="0" smtClean="0"/>
              <a:t>It has various applications in machine learning and data mining. Below are some popular applications of association rule mining:</a:t>
            </a:r>
          </a:p>
          <a:p>
            <a:pPr algn="just"/>
            <a:r>
              <a:rPr lang="en-US" b="1" dirty="0" smtClean="0">
                <a:solidFill>
                  <a:srgbClr val="7030A0"/>
                </a:solidFill>
              </a:rPr>
              <a:t>Market Basket Analysis</a:t>
            </a:r>
            <a:r>
              <a:rPr lang="en-US" b="1" dirty="0" smtClean="0"/>
              <a:t>:</a:t>
            </a:r>
            <a:r>
              <a:rPr lang="en-US" dirty="0" smtClean="0"/>
              <a:t> It is one of the popular examples and applications of association rule mining. This technique is commonly used by big retailers to determine the association between items.</a:t>
            </a:r>
          </a:p>
          <a:p>
            <a:pPr algn="just"/>
            <a:r>
              <a:rPr lang="en-US" b="1" dirty="0" smtClean="0">
                <a:solidFill>
                  <a:srgbClr val="7030A0"/>
                </a:solidFill>
              </a:rPr>
              <a:t>Medical Diagnosis:</a:t>
            </a:r>
            <a:r>
              <a:rPr lang="en-US" dirty="0" smtClean="0"/>
              <a:t> With the help of association rules, patients can be cured easily, as it helps in identifying the probability of illness for a particular disease.</a:t>
            </a:r>
          </a:p>
          <a:p>
            <a:pPr algn="just"/>
            <a:r>
              <a:rPr lang="en-US" b="1" dirty="0" smtClean="0">
                <a:solidFill>
                  <a:srgbClr val="7030A0"/>
                </a:solidFill>
              </a:rPr>
              <a:t>Protein Sequence</a:t>
            </a:r>
            <a:r>
              <a:rPr lang="en-US" b="1" dirty="0" smtClean="0"/>
              <a:t>:</a:t>
            </a:r>
            <a:r>
              <a:rPr lang="en-US" dirty="0" smtClean="0"/>
              <a:t> The association rules help in determining the synthesis of artificial Proteins.</a:t>
            </a:r>
          </a:p>
          <a:p>
            <a:pPr algn="just"/>
            <a:r>
              <a:rPr lang="en-US" dirty="0" smtClean="0"/>
              <a:t>It is also used for the </a:t>
            </a:r>
            <a:r>
              <a:rPr lang="en-US" b="1" dirty="0" smtClean="0">
                <a:solidFill>
                  <a:srgbClr val="7030A0"/>
                </a:solidFill>
              </a:rPr>
              <a:t>Catalog Design</a:t>
            </a:r>
            <a:r>
              <a:rPr lang="en-US" dirty="0" smtClean="0">
                <a:solidFill>
                  <a:srgbClr val="7030A0"/>
                </a:solidFill>
              </a:rPr>
              <a:t> and </a:t>
            </a:r>
            <a:r>
              <a:rPr lang="en-US" b="1" dirty="0" smtClean="0">
                <a:solidFill>
                  <a:srgbClr val="7030A0"/>
                </a:solidFill>
              </a:rPr>
              <a:t>Loss-leader Analysis</a:t>
            </a:r>
            <a:r>
              <a:rPr lang="en-US" dirty="0" smtClean="0"/>
              <a:t> and many more other applications.</a:t>
            </a:r>
          </a:p>
          <a:p>
            <a:endParaRPr lang="en-US"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19658" y="414997"/>
            <a:ext cx="10972801" cy="5131364"/>
          </a:xfrm>
        </p:spPr>
        <p:txBody>
          <a:bodyPr>
            <a:normAutofit/>
          </a:bodyPr>
          <a:lstStyle/>
          <a:p>
            <a:r>
              <a:rPr lang="en-US" b="1" dirty="0">
                <a:solidFill>
                  <a:srgbClr val="FF0000"/>
                </a:solidFill>
              </a:rPr>
              <a:t>What Is An </a:t>
            </a:r>
            <a:r>
              <a:rPr lang="en-US" b="1" dirty="0" err="1">
                <a:solidFill>
                  <a:srgbClr val="FF0000"/>
                </a:solidFill>
              </a:rPr>
              <a:t>Itemset</a:t>
            </a:r>
            <a:r>
              <a:rPr lang="en-US" b="1" dirty="0">
                <a:solidFill>
                  <a:srgbClr val="FF0000"/>
                </a:solidFill>
              </a:rPr>
              <a:t>?</a:t>
            </a:r>
          </a:p>
          <a:p>
            <a:pPr algn="just"/>
            <a:r>
              <a:rPr lang="en-US" dirty="0"/>
              <a:t>A set of items together is called an </a:t>
            </a:r>
            <a:r>
              <a:rPr lang="en-US" dirty="0" err="1"/>
              <a:t>itemset</a:t>
            </a:r>
            <a:r>
              <a:rPr lang="en-US" dirty="0"/>
              <a:t>. </a:t>
            </a:r>
            <a:endParaRPr lang="en-US" dirty="0" smtClean="0"/>
          </a:p>
          <a:p>
            <a:pPr algn="just"/>
            <a:r>
              <a:rPr lang="en-US" dirty="0" smtClean="0"/>
              <a:t>If </a:t>
            </a:r>
            <a:r>
              <a:rPr lang="en-US" dirty="0"/>
              <a:t>any </a:t>
            </a:r>
            <a:r>
              <a:rPr lang="en-US" dirty="0" err="1"/>
              <a:t>itemset</a:t>
            </a:r>
            <a:r>
              <a:rPr lang="en-US" dirty="0"/>
              <a:t> has k-items it is called a k-</a:t>
            </a:r>
            <a:r>
              <a:rPr lang="en-US" dirty="0" err="1"/>
              <a:t>itemset</a:t>
            </a:r>
            <a:r>
              <a:rPr lang="en-US" dirty="0"/>
              <a:t>. </a:t>
            </a:r>
            <a:endParaRPr lang="en-US" dirty="0" smtClean="0"/>
          </a:p>
          <a:p>
            <a:pPr algn="just"/>
            <a:r>
              <a:rPr lang="en-US" dirty="0" smtClean="0"/>
              <a:t>An </a:t>
            </a:r>
            <a:r>
              <a:rPr lang="en-US" dirty="0" err="1"/>
              <a:t>itemset</a:t>
            </a:r>
            <a:r>
              <a:rPr lang="en-US" dirty="0"/>
              <a:t> consists of two or more items. </a:t>
            </a:r>
            <a:endParaRPr lang="en-US" dirty="0" smtClean="0"/>
          </a:p>
          <a:p>
            <a:pPr algn="just"/>
            <a:r>
              <a:rPr lang="en-US" dirty="0" smtClean="0"/>
              <a:t>An </a:t>
            </a:r>
            <a:r>
              <a:rPr lang="en-US" dirty="0" err="1"/>
              <a:t>itemset</a:t>
            </a:r>
            <a:r>
              <a:rPr lang="en-US" dirty="0"/>
              <a:t> that occurs frequently is called a frequent </a:t>
            </a:r>
            <a:r>
              <a:rPr lang="en-US" dirty="0" err="1"/>
              <a:t>itemset</a:t>
            </a:r>
            <a:r>
              <a:rPr lang="en-US" dirty="0"/>
              <a:t>. </a:t>
            </a:r>
            <a:endParaRPr lang="en-US" dirty="0" smtClean="0"/>
          </a:p>
          <a:p>
            <a:pPr algn="just"/>
            <a:r>
              <a:rPr lang="en-US" b="1" dirty="0" smtClean="0"/>
              <a:t>Thus </a:t>
            </a:r>
            <a:r>
              <a:rPr lang="en-US" b="1" dirty="0"/>
              <a:t>frequent </a:t>
            </a:r>
            <a:r>
              <a:rPr lang="en-US" b="1" dirty="0" err="1"/>
              <a:t>itemset</a:t>
            </a:r>
            <a:r>
              <a:rPr lang="en-US" b="1" dirty="0"/>
              <a:t> mining is a data mining technique to identify the items that often occur together.</a:t>
            </a:r>
            <a:endParaRPr lang="en-US" dirty="0"/>
          </a:p>
          <a:p>
            <a:endParaRPr lang="en-US" b="1" u="sng" dirty="0" smtClean="0"/>
          </a:p>
          <a:p>
            <a:endParaRPr lang="en-US" b="1" u="sng" dirty="0"/>
          </a:p>
          <a:p>
            <a:r>
              <a:rPr lang="en-US" b="1" u="sng" dirty="0" smtClean="0"/>
              <a:t>For </a:t>
            </a:r>
            <a:r>
              <a:rPr lang="en-US" b="1" u="sng" dirty="0"/>
              <a:t>Example</a:t>
            </a:r>
            <a:r>
              <a:rPr lang="en-US" dirty="0"/>
              <a:t>, Bread and butter, Laptop and Antivirus software, etc</a:t>
            </a:r>
            <a:r>
              <a:rPr lang="en-US" dirty="0" smtClean="0"/>
              <a:t>.</a:t>
            </a:r>
          </a:p>
          <a:p>
            <a:pPr marL="0" indent="0">
              <a:buNone/>
            </a:pPr>
            <a:endParaRPr lang="en-US" b="1" dirty="0" smtClean="0">
              <a:solidFill>
                <a:srgbClr val="FF0000"/>
              </a:solidFill>
            </a:endParaRPr>
          </a:p>
          <a:p>
            <a:endParaRPr lang="en-US" dirty="0"/>
          </a:p>
          <a:p>
            <a:endParaRPr lang="en-US" dirty="0"/>
          </a:p>
        </p:txBody>
      </p:sp>
    </p:spTree>
    <p:extLst>
      <p:ext uri="{BB962C8B-B14F-4D97-AF65-F5344CB8AC3E}">
        <p14:creationId xmlns:p14="http://schemas.microsoft.com/office/powerpoint/2010/main" val="35904574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64629" y="269822"/>
            <a:ext cx="10972801" cy="6443003"/>
          </a:xfrm>
        </p:spPr>
        <p:txBody>
          <a:bodyPr>
            <a:normAutofit/>
          </a:bodyPr>
          <a:lstStyle/>
          <a:p>
            <a:pPr marL="0" indent="0">
              <a:buNone/>
            </a:pPr>
            <a:endParaRPr lang="en-US" b="1" dirty="0" smtClean="0">
              <a:solidFill>
                <a:srgbClr val="FF0000"/>
              </a:solidFill>
            </a:endParaRPr>
          </a:p>
          <a:p>
            <a:pPr marL="0" indent="0">
              <a:buNone/>
            </a:pPr>
            <a:r>
              <a:rPr lang="en-US" b="1" dirty="0" smtClean="0">
                <a:solidFill>
                  <a:srgbClr val="FF0000"/>
                </a:solidFill>
              </a:rPr>
              <a:t>What Is A Frequent </a:t>
            </a:r>
            <a:r>
              <a:rPr lang="en-US" b="1" dirty="0" err="1" smtClean="0">
                <a:solidFill>
                  <a:srgbClr val="FF0000"/>
                </a:solidFill>
              </a:rPr>
              <a:t>Itemset</a:t>
            </a:r>
            <a:r>
              <a:rPr lang="en-US" b="1" dirty="0" smtClean="0">
                <a:solidFill>
                  <a:srgbClr val="FF0000"/>
                </a:solidFill>
              </a:rPr>
              <a:t>?</a:t>
            </a:r>
          </a:p>
          <a:p>
            <a:pPr algn="just"/>
            <a:r>
              <a:rPr lang="en-US" dirty="0" smtClean="0"/>
              <a:t>A set of items is called frequent if it satisfies a minimum threshold value for support and confidence. Support shows transactions with items purchased together in a single transaction. Confidence shows transactions where the items are purchased one after the other.</a:t>
            </a:r>
          </a:p>
          <a:p>
            <a:pPr algn="just"/>
            <a:r>
              <a:rPr lang="en-US" dirty="0" smtClean="0"/>
              <a:t>For frequent </a:t>
            </a:r>
            <a:r>
              <a:rPr lang="en-US" dirty="0" err="1" smtClean="0"/>
              <a:t>itemset</a:t>
            </a:r>
            <a:r>
              <a:rPr lang="en-US" dirty="0" smtClean="0"/>
              <a:t> mining method, we consider only those transactions which meet minimum threshold support and confidence requirements. Insights from these mining algorithms offer a lot of benefits, cost-cutting and improved competitive advantage.</a:t>
            </a:r>
          </a:p>
          <a:p>
            <a:pPr algn="just"/>
            <a:r>
              <a:rPr lang="en-US" dirty="0" smtClean="0"/>
              <a:t>There is a tradeoff time taken to mine data and the volume of data for frequent mining. The frequent mining algorithm is an efficient algorithm to mine the hidden patterns of </a:t>
            </a:r>
            <a:r>
              <a:rPr lang="en-US" dirty="0" err="1" smtClean="0"/>
              <a:t>itemsets</a:t>
            </a:r>
            <a:r>
              <a:rPr lang="en-US" dirty="0" smtClean="0"/>
              <a:t> within a short time and less memory consumption.</a:t>
            </a:r>
          </a:p>
          <a:p>
            <a:endParaRPr lang="en-US" dirty="0"/>
          </a:p>
          <a:p>
            <a:endParaRPr lang="en-US" dirty="0"/>
          </a:p>
        </p:txBody>
      </p:sp>
    </p:spTree>
    <p:extLst>
      <p:ext uri="{BB962C8B-B14F-4D97-AF65-F5344CB8AC3E}">
        <p14:creationId xmlns:p14="http://schemas.microsoft.com/office/powerpoint/2010/main" val="15425183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228601"/>
            <a:ext cx="11684000" cy="5897563"/>
          </a:xfrm>
        </p:spPr>
        <p:txBody>
          <a:bodyPr>
            <a:normAutofit/>
          </a:bodyPr>
          <a:lstStyle/>
          <a:p>
            <a:pPr marL="0" indent="0">
              <a:buNone/>
            </a:pPr>
            <a:r>
              <a:rPr lang="en-US" b="1" dirty="0">
                <a:solidFill>
                  <a:srgbClr val="FF0000"/>
                </a:solidFill>
              </a:rPr>
              <a:t>Frequent Pattern Mining (FPM)</a:t>
            </a:r>
          </a:p>
          <a:p>
            <a:pPr algn="just"/>
            <a:r>
              <a:rPr lang="en-US" dirty="0"/>
              <a:t>The frequent pattern mining algorithm is one of the most important techniques of data mining to discover relationships between different items in a dataset. These relationships are represented in the form of association rules. It helps to find the irregularities in data.</a:t>
            </a:r>
          </a:p>
          <a:p>
            <a:pPr algn="just"/>
            <a:r>
              <a:rPr lang="en-US" dirty="0"/>
              <a:t>FPM has many applications in the field of data analysis, software bugs, cross-marketing, sale campaign analysis, market basket analysis, etc.</a:t>
            </a:r>
          </a:p>
          <a:p>
            <a:pPr algn="just"/>
            <a:r>
              <a:rPr lang="en-US" dirty="0"/>
              <a:t>Frequent </a:t>
            </a:r>
            <a:r>
              <a:rPr lang="en-US" dirty="0" err="1"/>
              <a:t>itemsets</a:t>
            </a:r>
            <a:r>
              <a:rPr lang="en-US" dirty="0"/>
              <a:t> discovered through </a:t>
            </a:r>
            <a:r>
              <a:rPr lang="en-US" dirty="0" err="1"/>
              <a:t>Apriori</a:t>
            </a:r>
            <a:r>
              <a:rPr lang="en-US" dirty="0"/>
              <a:t> have many applications in data mining tasks. Tasks such as finding interesting patterns in the database, finding out sequence and Mining of association rules is the most important of them.</a:t>
            </a:r>
          </a:p>
          <a:p>
            <a:pPr algn="just"/>
            <a:r>
              <a:rPr lang="en-US" dirty="0"/>
              <a:t>Association rules apply to supermarket transaction data, that is, to examine the customer behavior in terms of the purchased products. Association rules describe how often the items are purchased together.</a:t>
            </a:r>
          </a:p>
        </p:txBody>
      </p:sp>
    </p:spTree>
    <p:extLst>
      <p:ext uri="{BB962C8B-B14F-4D97-AF65-F5344CB8AC3E}">
        <p14:creationId xmlns:p14="http://schemas.microsoft.com/office/powerpoint/2010/main" val="26715925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03200" y="2023672"/>
            <a:ext cx="11785600" cy="4102492"/>
          </a:xfrm>
        </p:spPr>
        <p:txBody>
          <a:bodyPr>
            <a:normAutofit/>
          </a:bodyPr>
          <a:lstStyle/>
          <a:p>
            <a:r>
              <a:rPr lang="en-US" sz="2400" b="1" dirty="0" smtClean="0"/>
              <a:t>Support </a:t>
            </a:r>
            <a:r>
              <a:rPr lang="en-US" sz="2400" b="1" dirty="0" smtClean="0"/>
              <a:t>threshold=50%, Confidence= 60%</a:t>
            </a:r>
          </a:p>
          <a:p>
            <a:endParaRPr lang="en-US" sz="2400" b="1" dirty="0"/>
          </a:p>
          <a:p>
            <a:endParaRPr lang="en-US" sz="2400" dirty="0" smtClean="0"/>
          </a:p>
          <a:p>
            <a:r>
              <a:rPr lang="en-US" sz="2400" dirty="0" smtClean="0"/>
              <a:t>Support </a:t>
            </a:r>
            <a:r>
              <a:rPr lang="en-US" sz="2400" dirty="0"/>
              <a:t>threshold=50% </a:t>
            </a:r>
            <a:endParaRPr lang="en-US" sz="2400" dirty="0" smtClean="0"/>
          </a:p>
          <a:p>
            <a:pPr lvl="1"/>
            <a:r>
              <a:rPr lang="en-US" sz="2800" dirty="0" smtClean="0">
                <a:solidFill>
                  <a:srgbClr val="FF0000"/>
                </a:solidFill>
              </a:rPr>
              <a:t>=&gt; </a:t>
            </a:r>
            <a:r>
              <a:rPr lang="en-US" sz="2800" dirty="0">
                <a:solidFill>
                  <a:srgbClr val="FF0000"/>
                </a:solidFill>
              </a:rPr>
              <a:t>0.5*6= 3 </a:t>
            </a:r>
            <a:endParaRPr lang="en-US" sz="2800" dirty="0" smtClean="0">
              <a:solidFill>
                <a:srgbClr val="FF0000"/>
              </a:solidFill>
            </a:endParaRPr>
          </a:p>
          <a:p>
            <a:pPr lvl="1"/>
            <a:r>
              <a:rPr lang="en-US" sz="2800" dirty="0" smtClean="0">
                <a:solidFill>
                  <a:srgbClr val="FF0000"/>
                </a:solidFill>
              </a:rPr>
              <a:t>=&gt; </a:t>
            </a:r>
            <a:r>
              <a:rPr lang="en-US" sz="2800" dirty="0" err="1">
                <a:solidFill>
                  <a:srgbClr val="FF0000"/>
                </a:solidFill>
              </a:rPr>
              <a:t>min_sup</a:t>
            </a:r>
            <a:r>
              <a:rPr lang="en-US" sz="2800" dirty="0">
                <a:solidFill>
                  <a:srgbClr val="FF0000"/>
                </a:solidFill>
              </a:rPr>
              <a:t>=3</a:t>
            </a:r>
          </a:p>
          <a:p>
            <a:endParaRPr lang="en-US" sz="2400" dirty="0"/>
          </a:p>
        </p:txBody>
      </p:sp>
    </p:spTree>
    <p:extLst>
      <p:ext uri="{BB962C8B-B14F-4D97-AF65-F5344CB8AC3E}">
        <p14:creationId xmlns:p14="http://schemas.microsoft.com/office/powerpoint/2010/main" val="374504342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228601"/>
            <a:ext cx="11684000" cy="5897563"/>
          </a:xfrm>
        </p:spPr>
        <p:txBody>
          <a:bodyPr>
            <a:normAutofit/>
          </a:bodyPr>
          <a:lstStyle/>
          <a:p>
            <a:pPr marL="0" indent="0">
              <a:buNone/>
            </a:pPr>
            <a:r>
              <a:rPr lang="en-US" b="1" dirty="0">
                <a:solidFill>
                  <a:srgbClr val="FF0000"/>
                </a:solidFill>
              </a:rPr>
              <a:t>Association Rules</a:t>
            </a:r>
          </a:p>
          <a:p>
            <a:pPr algn="just"/>
            <a:r>
              <a:rPr lang="en-US" b="1" i="1" dirty="0"/>
              <a:t>Association Rule Mining is defined as:</a:t>
            </a:r>
            <a:endParaRPr lang="en-US" dirty="0"/>
          </a:p>
          <a:p>
            <a:pPr algn="just"/>
            <a:r>
              <a:rPr lang="en-US" b="1" i="1" dirty="0"/>
              <a:t>“Let I= { …} be a set of ‘n’ binary attributes called items. Let D= { ….} be set of transaction called database. Each transaction in D has a unique transaction ID and contains a subset of the items in I. A rule is defined as an implication of form X-&gt;Y where X, Y? I and X?Y=?. The set of items X and Y are called antecedent and consequent of the rule respectively.”</a:t>
            </a:r>
            <a:endParaRPr lang="en-US" dirty="0"/>
          </a:p>
          <a:p>
            <a:pPr algn="just"/>
            <a:r>
              <a:rPr lang="en-US" dirty="0"/>
              <a:t>Learning of Association rules is used to find relationships between attributes in large databases. An association rule, A=&gt; B, will be of the form” for a set of transactions, some value of </a:t>
            </a:r>
            <a:r>
              <a:rPr lang="en-US" dirty="0" err="1"/>
              <a:t>itemset</a:t>
            </a:r>
            <a:r>
              <a:rPr lang="en-US" dirty="0"/>
              <a:t> A determines the values of </a:t>
            </a:r>
            <a:r>
              <a:rPr lang="en-US" dirty="0" err="1"/>
              <a:t>itemset</a:t>
            </a:r>
            <a:r>
              <a:rPr lang="en-US" dirty="0"/>
              <a:t> B under the condition in which minimum support and confidence are met”.</a:t>
            </a:r>
          </a:p>
          <a:p>
            <a:endParaRPr lang="en-US" dirty="0"/>
          </a:p>
        </p:txBody>
      </p:sp>
    </p:spTree>
    <p:extLst>
      <p:ext uri="{BB962C8B-B14F-4D97-AF65-F5344CB8AC3E}">
        <p14:creationId xmlns:p14="http://schemas.microsoft.com/office/powerpoint/2010/main" val="349753126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52401"/>
            <a:ext cx="10972800" cy="5973763"/>
          </a:xfrm>
        </p:spPr>
        <p:txBody>
          <a:bodyPr>
            <a:normAutofit/>
          </a:bodyPr>
          <a:lstStyle/>
          <a:p>
            <a:pPr algn="just"/>
            <a:r>
              <a:rPr lang="en-US" sz="2400" b="1" dirty="0"/>
              <a:t>Support and Confidence can be represented by the following example:</a:t>
            </a:r>
            <a:endParaRPr lang="en-US" sz="2400" dirty="0"/>
          </a:p>
          <a:p>
            <a:pPr algn="just"/>
            <a:r>
              <a:rPr lang="en-US" sz="2400" dirty="0" smtClean="0"/>
              <a:t>Bread=&gt; butter [support=2%, confidence-60%]</a:t>
            </a:r>
          </a:p>
          <a:p>
            <a:pPr algn="just"/>
            <a:r>
              <a:rPr lang="en-US" sz="2400" dirty="0" smtClean="0"/>
              <a:t>The </a:t>
            </a:r>
            <a:r>
              <a:rPr lang="en-US" sz="2400" dirty="0"/>
              <a:t>above statement is an example of an association rule. This means that there is a 2% transaction that bought bread and butter together and there are 60% of customers who bought bread as well as butter.</a:t>
            </a:r>
          </a:p>
          <a:p>
            <a:pPr algn="just"/>
            <a:r>
              <a:rPr lang="en-US" sz="2400" b="1" dirty="0"/>
              <a:t>Support and Confidence for </a:t>
            </a:r>
            <a:r>
              <a:rPr lang="en-US" sz="2400" b="1" dirty="0" err="1"/>
              <a:t>Itemset</a:t>
            </a:r>
            <a:r>
              <a:rPr lang="en-US" sz="2400" b="1" dirty="0"/>
              <a:t> A and B are represented by formulas:</a:t>
            </a:r>
            <a:endParaRPr lang="en-US" sz="2400" dirty="0"/>
          </a:p>
          <a:p>
            <a:endParaRPr lang="en-US" dirty="0"/>
          </a:p>
        </p:txBody>
      </p:sp>
      <p:sp>
        <p:nvSpPr>
          <p:cNvPr id="4" name="AutoShape 2" descr="https://www.softwaretestinghelp.com/wp-content/qa/uploads/2019/09/Support-and-Confidence-for-Itemset-A-and-B.png"/>
          <p:cNvSpPr>
            <a:spLocks noChangeAspect="1" noChangeArrowheads="1"/>
          </p:cNvSpPr>
          <p:nvPr/>
        </p:nvSpPr>
        <p:spPr bwMode="auto">
          <a:xfrm>
            <a:off x="207433" y="-144463"/>
            <a:ext cx="4064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4" descr="https://www.softwaretestinghelp.com/wp-content/qa/uploads/2019/09/Support-and-Confidence-for-Itemset-A-and-B.png"/>
          <p:cNvSpPr>
            <a:spLocks noChangeAspect="1" noChangeArrowheads="1"/>
          </p:cNvSpPr>
          <p:nvPr/>
        </p:nvSpPr>
        <p:spPr bwMode="auto">
          <a:xfrm>
            <a:off x="410633" y="7938"/>
            <a:ext cx="4064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9"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30401" y="3826592"/>
            <a:ext cx="9355204" cy="19646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7884461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457200"/>
            <a:ext cx="11582400" cy="6096000"/>
          </a:xfrm>
        </p:spPr>
        <p:txBody>
          <a:bodyPr>
            <a:normAutofit/>
          </a:bodyPr>
          <a:lstStyle/>
          <a:p>
            <a:pPr marL="0" indent="0" algn="just">
              <a:buNone/>
            </a:pPr>
            <a:r>
              <a:rPr lang="en-US" sz="2000" b="1" dirty="0"/>
              <a:t>Association rule mining consists of 2 steps:</a:t>
            </a:r>
            <a:endParaRPr lang="en-US" sz="2000" dirty="0"/>
          </a:p>
          <a:p>
            <a:pPr lvl="1" algn="just"/>
            <a:r>
              <a:rPr lang="en-US" sz="2400" b="1" dirty="0">
                <a:solidFill>
                  <a:srgbClr val="7030A0"/>
                </a:solidFill>
              </a:rPr>
              <a:t>Find all the frequent </a:t>
            </a:r>
            <a:r>
              <a:rPr lang="en-US" sz="2400" b="1" dirty="0" err="1">
                <a:solidFill>
                  <a:srgbClr val="7030A0"/>
                </a:solidFill>
              </a:rPr>
              <a:t>itemsets</a:t>
            </a:r>
            <a:r>
              <a:rPr lang="en-US" sz="2400" b="1" dirty="0">
                <a:solidFill>
                  <a:srgbClr val="7030A0"/>
                </a:solidFill>
              </a:rPr>
              <a:t>.</a:t>
            </a:r>
          </a:p>
          <a:p>
            <a:pPr lvl="1" algn="just"/>
            <a:r>
              <a:rPr lang="en-US" sz="2400" b="1" dirty="0">
                <a:solidFill>
                  <a:srgbClr val="7030A0"/>
                </a:solidFill>
              </a:rPr>
              <a:t>Generate association rules from the above frequent </a:t>
            </a:r>
            <a:r>
              <a:rPr lang="en-US" sz="2400" b="1" dirty="0" err="1">
                <a:solidFill>
                  <a:srgbClr val="7030A0"/>
                </a:solidFill>
              </a:rPr>
              <a:t>itemsets</a:t>
            </a:r>
            <a:r>
              <a:rPr lang="en-US" sz="2400" b="1" dirty="0">
                <a:solidFill>
                  <a:srgbClr val="7030A0"/>
                </a:solidFill>
              </a:rPr>
              <a:t>.</a:t>
            </a:r>
          </a:p>
          <a:p>
            <a:pPr marL="0" indent="0" algn="just">
              <a:buNone/>
            </a:pPr>
            <a:r>
              <a:rPr lang="en-US" sz="2400" b="1" dirty="0" smtClean="0"/>
              <a:t>Why </a:t>
            </a:r>
            <a:r>
              <a:rPr lang="en-US" sz="2400" b="1" dirty="0"/>
              <a:t>Frequent </a:t>
            </a:r>
            <a:r>
              <a:rPr lang="en-US" sz="2400" b="1" dirty="0" err="1"/>
              <a:t>Itemset</a:t>
            </a:r>
            <a:r>
              <a:rPr lang="en-US" sz="2400" b="1" dirty="0"/>
              <a:t> Mining?</a:t>
            </a:r>
          </a:p>
          <a:p>
            <a:pPr algn="just"/>
            <a:r>
              <a:rPr lang="en-US" sz="2400" dirty="0"/>
              <a:t>Frequent </a:t>
            </a:r>
            <a:r>
              <a:rPr lang="en-US" sz="2400" dirty="0" err="1"/>
              <a:t>itemset</a:t>
            </a:r>
            <a:r>
              <a:rPr lang="en-US" sz="2400" dirty="0"/>
              <a:t> or pattern mining is broadly used because of its wide applications in mining association rules, correlations and graph patterns constraint that is based on frequent patterns, sequential patterns, and many other data mining tasks.</a:t>
            </a:r>
          </a:p>
          <a:p>
            <a:pPr marL="0" indent="0" algn="just">
              <a:buNone/>
            </a:pPr>
            <a:endParaRPr lang="en-US" sz="2400" b="1" dirty="0" smtClean="0"/>
          </a:p>
          <a:p>
            <a:pPr marL="0" indent="0" algn="just">
              <a:buNone/>
            </a:pPr>
            <a:r>
              <a:rPr lang="en-US" sz="2400" b="1" dirty="0" err="1" smtClean="0">
                <a:solidFill>
                  <a:srgbClr val="00B050"/>
                </a:solidFill>
              </a:rPr>
              <a:t>Apriori</a:t>
            </a:r>
            <a:r>
              <a:rPr lang="en-US" sz="2400" b="1" dirty="0" smtClean="0">
                <a:solidFill>
                  <a:srgbClr val="00B050"/>
                </a:solidFill>
              </a:rPr>
              <a:t> </a:t>
            </a:r>
            <a:r>
              <a:rPr lang="en-US" sz="2400" b="1" dirty="0">
                <a:solidFill>
                  <a:srgbClr val="00B050"/>
                </a:solidFill>
              </a:rPr>
              <a:t>Algorithm – Frequent Pattern Algorithms</a:t>
            </a:r>
          </a:p>
          <a:p>
            <a:pPr algn="just"/>
            <a:r>
              <a:rPr lang="en-US" sz="2400" dirty="0" err="1"/>
              <a:t>Apriori</a:t>
            </a:r>
            <a:r>
              <a:rPr lang="en-US" sz="2400" dirty="0"/>
              <a:t> algorithm was the first algorithm that was proposed for frequent </a:t>
            </a:r>
            <a:r>
              <a:rPr lang="en-US" sz="2400" dirty="0" err="1" smtClean="0"/>
              <a:t>itemset</a:t>
            </a:r>
            <a:r>
              <a:rPr lang="en-US" sz="2400" dirty="0" smtClean="0"/>
              <a:t> </a:t>
            </a:r>
            <a:r>
              <a:rPr lang="en-US" sz="2400" dirty="0"/>
              <a:t>mining. It was later improved by R </a:t>
            </a:r>
            <a:r>
              <a:rPr lang="en-US" sz="2400" dirty="0" err="1"/>
              <a:t>Agarwal</a:t>
            </a:r>
            <a:r>
              <a:rPr lang="en-US" sz="2400" dirty="0"/>
              <a:t> and R </a:t>
            </a:r>
            <a:r>
              <a:rPr lang="en-US" sz="2400" dirty="0" err="1"/>
              <a:t>Srikant</a:t>
            </a:r>
            <a:r>
              <a:rPr lang="en-US" sz="2400" dirty="0"/>
              <a:t> and came to be known as </a:t>
            </a:r>
            <a:r>
              <a:rPr lang="en-US" sz="2400" dirty="0" err="1"/>
              <a:t>Apriori</a:t>
            </a:r>
            <a:r>
              <a:rPr lang="en-US" sz="2400" dirty="0"/>
              <a:t>. This algorithm uses two steps “join” and “prune” to reduce the search space. It is an iterative approach to discover the most frequent </a:t>
            </a:r>
            <a:r>
              <a:rPr lang="en-US" sz="2400" dirty="0" err="1"/>
              <a:t>itemsets</a:t>
            </a:r>
            <a:r>
              <a:rPr lang="en-US" sz="2400" dirty="0"/>
              <a:t>.</a:t>
            </a:r>
          </a:p>
          <a:p>
            <a:pPr algn="just"/>
            <a:endParaRPr lang="en-US" sz="2000" dirty="0"/>
          </a:p>
        </p:txBody>
      </p:sp>
    </p:spTree>
    <p:extLst>
      <p:ext uri="{BB962C8B-B14F-4D97-AF65-F5344CB8AC3E}">
        <p14:creationId xmlns:p14="http://schemas.microsoft.com/office/powerpoint/2010/main" val="149458787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03200" y="228601"/>
            <a:ext cx="11785600" cy="5897563"/>
          </a:xfrm>
        </p:spPr>
        <p:txBody>
          <a:bodyPr>
            <a:noAutofit/>
          </a:bodyPr>
          <a:lstStyle/>
          <a:p>
            <a:pPr algn="just"/>
            <a:r>
              <a:rPr lang="en-US" sz="2400" b="1" dirty="0" err="1">
                <a:solidFill>
                  <a:srgbClr val="00B050"/>
                </a:solidFill>
              </a:rPr>
              <a:t>Apriori</a:t>
            </a:r>
            <a:r>
              <a:rPr lang="en-US" sz="2400" b="1" dirty="0">
                <a:solidFill>
                  <a:srgbClr val="00B050"/>
                </a:solidFill>
              </a:rPr>
              <a:t> says:</a:t>
            </a:r>
          </a:p>
          <a:p>
            <a:pPr algn="just"/>
            <a:r>
              <a:rPr lang="en-US" sz="2300" dirty="0"/>
              <a:t>The probability that item I is not frequent is if:</a:t>
            </a:r>
          </a:p>
          <a:p>
            <a:pPr lvl="1" algn="just"/>
            <a:r>
              <a:rPr lang="en-US" sz="2300" dirty="0"/>
              <a:t>P(I) &lt; minimum support threshold, then I is not frequent.</a:t>
            </a:r>
          </a:p>
          <a:p>
            <a:pPr lvl="1" algn="just"/>
            <a:r>
              <a:rPr lang="en-US" sz="2300" dirty="0"/>
              <a:t>P (I+A) &lt; minimum support threshold, then I+A is not frequent, where A also belongs to </a:t>
            </a:r>
            <a:r>
              <a:rPr lang="en-US" sz="2300" dirty="0" err="1"/>
              <a:t>itemset</a:t>
            </a:r>
            <a:r>
              <a:rPr lang="en-US" sz="2300" dirty="0"/>
              <a:t>.</a:t>
            </a:r>
          </a:p>
          <a:p>
            <a:pPr lvl="1" algn="just"/>
            <a:r>
              <a:rPr lang="en-US" sz="2300" dirty="0"/>
              <a:t>If an </a:t>
            </a:r>
            <a:r>
              <a:rPr lang="en-US" sz="2300" dirty="0" err="1"/>
              <a:t>itemset</a:t>
            </a:r>
            <a:r>
              <a:rPr lang="en-US" sz="2300" dirty="0"/>
              <a:t> set has value less than minimum support then all of its supersets will also fall below min support, and thus can be ignored. This property is called the </a:t>
            </a:r>
            <a:r>
              <a:rPr lang="en-US" sz="2300" dirty="0" err="1"/>
              <a:t>Antimonotone</a:t>
            </a:r>
            <a:r>
              <a:rPr lang="en-US" sz="2300" dirty="0"/>
              <a:t> property.</a:t>
            </a:r>
          </a:p>
          <a:p>
            <a:pPr algn="just"/>
            <a:r>
              <a:rPr lang="en-US" sz="2300" b="1" dirty="0"/>
              <a:t>The steps followed in the </a:t>
            </a:r>
            <a:r>
              <a:rPr lang="en-US" sz="2300" b="1" dirty="0" err="1"/>
              <a:t>Apriori</a:t>
            </a:r>
            <a:r>
              <a:rPr lang="en-US" sz="2300" b="1" dirty="0"/>
              <a:t> Algorithm of data mining are:</a:t>
            </a:r>
            <a:endParaRPr lang="en-US" sz="2300" dirty="0"/>
          </a:p>
          <a:p>
            <a:pPr marL="800100" lvl="1" indent="-342900" algn="just">
              <a:buFont typeface="+mj-lt"/>
              <a:buAutoNum type="arabicPeriod"/>
            </a:pPr>
            <a:r>
              <a:rPr lang="en-US" sz="2300" b="1" dirty="0"/>
              <a:t>Join Step</a:t>
            </a:r>
            <a:r>
              <a:rPr lang="en-US" sz="2300" dirty="0"/>
              <a:t>: This step generates (K+1) </a:t>
            </a:r>
            <a:r>
              <a:rPr lang="en-US" sz="2300" dirty="0" err="1"/>
              <a:t>itemset</a:t>
            </a:r>
            <a:r>
              <a:rPr lang="en-US" sz="2300" dirty="0"/>
              <a:t> from K-</a:t>
            </a:r>
            <a:r>
              <a:rPr lang="en-US" sz="2300" dirty="0" err="1"/>
              <a:t>itemsets</a:t>
            </a:r>
            <a:r>
              <a:rPr lang="en-US" sz="2300" dirty="0"/>
              <a:t> by joining each item with itself.</a:t>
            </a:r>
          </a:p>
          <a:p>
            <a:pPr marL="800100" lvl="1" indent="-342900" algn="just">
              <a:buFont typeface="+mj-lt"/>
              <a:buAutoNum type="arabicPeriod"/>
            </a:pPr>
            <a:r>
              <a:rPr lang="en-US" sz="2300" b="1" dirty="0"/>
              <a:t>Prune Step</a:t>
            </a:r>
            <a:r>
              <a:rPr lang="en-US" sz="2300" dirty="0"/>
              <a:t>: This step scans the count of each item in the database. If the candidate item does not meet minimum support, then it is regarded as infrequent and thus it is removed. This step is performed to reduce the size of the candidate </a:t>
            </a:r>
            <a:r>
              <a:rPr lang="en-US" sz="2300" dirty="0" err="1"/>
              <a:t>itemsets</a:t>
            </a:r>
            <a:r>
              <a:rPr lang="en-US" sz="2300" dirty="0"/>
              <a:t>.</a:t>
            </a:r>
          </a:p>
          <a:p>
            <a:pPr marL="457200" indent="-457200" algn="just">
              <a:buFont typeface="+mj-lt"/>
              <a:buAutoNum type="arabicPeriod"/>
            </a:pPr>
            <a:endParaRPr lang="en-US" sz="2000" dirty="0"/>
          </a:p>
        </p:txBody>
      </p:sp>
    </p:spTree>
    <p:extLst>
      <p:ext uri="{BB962C8B-B14F-4D97-AF65-F5344CB8AC3E}">
        <p14:creationId xmlns:p14="http://schemas.microsoft.com/office/powerpoint/2010/main" val="367456194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381001"/>
            <a:ext cx="11277600" cy="5977596"/>
          </a:xfrm>
        </p:spPr>
        <p:txBody>
          <a:bodyPr>
            <a:normAutofit lnSpcReduction="10000"/>
          </a:bodyPr>
          <a:lstStyle/>
          <a:p>
            <a:pPr marL="0" indent="0">
              <a:buNone/>
            </a:pPr>
            <a:r>
              <a:rPr lang="en-US" b="1" dirty="0">
                <a:solidFill>
                  <a:srgbClr val="FF0000"/>
                </a:solidFill>
              </a:rPr>
              <a:t>Steps In </a:t>
            </a:r>
            <a:r>
              <a:rPr lang="en-US" b="1" dirty="0" err="1">
                <a:solidFill>
                  <a:srgbClr val="FF0000"/>
                </a:solidFill>
              </a:rPr>
              <a:t>Apriori</a:t>
            </a:r>
            <a:endParaRPr lang="en-US" b="1" dirty="0">
              <a:solidFill>
                <a:srgbClr val="FF0000"/>
              </a:solidFill>
            </a:endParaRPr>
          </a:p>
          <a:p>
            <a:pPr algn="just"/>
            <a:r>
              <a:rPr lang="en-US" dirty="0" err="1"/>
              <a:t>Apriori</a:t>
            </a:r>
            <a:r>
              <a:rPr lang="en-US" dirty="0"/>
              <a:t> algorithm is a sequence of steps to be followed to find the most frequent </a:t>
            </a:r>
            <a:r>
              <a:rPr lang="en-US" dirty="0" err="1"/>
              <a:t>itemset</a:t>
            </a:r>
            <a:r>
              <a:rPr lang="en-US" dirty="0"/>
              <a:t> in the given database. This data mining technique follows the join and the prune steps iteratively until the most frequent </a:t>
            </a:r>
            <a:r>
              <a:rPr lang="en-US" dirty="0" err="1"/>
              <a:t>itemset</a:t>
            </a:r>
            <a:r>
              <a:rPr lang="en-US" dirty="0"/>
              <a:t> is achieved. A minimum support threshold is given in the problem or it is assumed by the user.</a:t>
            </a:r>
          </a:p>
          <a:p>
            <a:pPr algn="just"/>
            <a:r>
              <a:rPr lang="en-US" b="1" dirty="0"/>
              <a:t>#1)</a:t>
            </a:r>
            <a:r>
              <a:rPr lang="en-US" dirty="0"/>
              <a:t> In the first iteration of the algorithm, each item is taken as a 1-itemsets candidate. The algorithm will count the occurrences of each item.</a:t>
            </a:r>
          </a:p>
          <a:p>
            <a:pPr algn="just"/>
            <a:r>
              <a:rPr lang="en-US" b="1" dirty="0"/>
              <a:t>#2)</a:t>
            </a:r>
            <a:r>
              <a:rPr lang="en-US" dirty="0"/>
              <a:t> Let there be some minimum support, </a:t>
            </a:r>
            <a:r>
              <a:rPr lang="en-US" dirty="0" err="1"/>
              <a:t>min_sup</a:t>
            </a:r>
            <a:r>
              <a:rPr lang="en-US" dirty="0"/>
              <a:t> ( </a:t>
            </a:r>
            <a:r>
              <a:rPr lang="en-US" dirty="0" err="1"/>
              <a:t>eg</a:t>
            </a:r>
            <a:r>
              <a:rPr lang="en-US" dirty="0"/>
              <a:t> 2). The set of 1 – </a:t>
            </a:r>
            <a:r>
              <a:rPr lang="en-US" dirty="0" err="1"/>
              <a:t>itemsets</a:t>
            </a:r>
            <a:r>
              <a:rPr lang="en-US" dirty="0"/>
              <a:t> whose occurrence is satisfying the min sup are determined. Only those candidates which count more than or equal to </a:t>
            </a:r>
            <a:r>
              <a:rPr lang="en-US" dirty="0" err="1"/>
              <a:t>min_sup</a:t>
            </a:r>
            <a:r>
              <a:rPr lang="en-US" dirty="0"/>
              <a:t>, are taken ahead for the next iteration and the others are pruned.</a:t>
            </a:r>
          </a:p>
          <a:p>
            <a:pPr algn="just"/>
            <a:r>
              <a:rPr lang="en-US" b="1" dirty="0"/>
              <a:t>#3)</a:t>
            </a:r>
            <a:r>
              <a:rPr lang="en-US" dirty="0"/>
              <a:t> Next, 2-itemset frequent items with </a:t>
            </a:r>
            <a:r>
              <a:rPr lang="en-US" dirty="0" err="1"/>
              <a:t>min_sup</a:t>
            </a:r>
            <a:r>
              <a:rPr lang="en-US" dirty="0"/>
              <a:t> are discovered. For this in the join step, the 2-itemset is generated by forming a group of 2 by combining items with itself.</a:t>
            </a:r>
          </a:p>
          <a:p>
            <a:endParaRPr lang="en-US" dirty="0"/>
          </a:p>
        </p:txBody>
      </p:sp>
    </p:spTree>
    <p:extLst>
      <p:ext uri="{BB962C8B-B14F-4D97-AF65-F5344CB8AC3E}">
        <p14:creationId xmlns:p14="http://schemas.microsoft.com/office/powerpoint/2010/main" val="275014539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609601"/>
            <a:ext cx="11582400" cy="5516563"/>
          </a:xfrm>
        </p:spPr>
        <p:txBody>
          <a:bodyPr>
            <a:normAutofit/>
          </a:bodyPr>
          <a:lstStyle/>
          <a:p>
            <a:pPr algn="just"/>
            <a:r>
              <a:rPr lang="en-US" sz="2800" b="1" dirty="0"/>
              <a:t>#4)</a:t>
            </a:r>
            <a:r>
              <a:rPr lang="en-US" sz="2800" dirty="0"/>
              <a:t> The 2-itemset candidates are pruned using min-sup threshold value. Now the table will have 2 –</a:t>
            </a:r>
            <a:r>
              <a:rPr lang="en-US" sz="2800" dirty="0" err="1"/>
              <a:t>itemsets</a:t>
            </a:r>
            <a:r>
              <a:rPr lang="en-US" sz="2800" dirty="0"/>
              <a:t> with min-sup only.</a:t>
            </a:r>
          </a:p>
          <a:p>
            <a:pPr algn="just"/>
            <a:r>
              <a:rPr lang="en-US" sz="2800" b="1" dirty="0"/>
              <a:t>#5)</a:t>
            </a:r>
            <a:r>
              <a:rPr lang="en-US" sz="2800" dirty="0"/>
              <a:t> The next iteration will form 3 –</a:t>
            </a:r>
            <a:r>
              <a:rPr lang="en-US" sz="2800" dirty="0" err="1"/>
              <a:t>itemsets</a:t>
            </a:r>
            <a:r>
              <a:rPr lang="en-US" sz="2800" dirty="0"/>
              <a:t> using join and prune step. This iteration will follow </a:t>
            </a:r>
            <a:r>
              <a:rPr lang="en-US" sz="2800" dirty="0" err="1"/>
              <a:t>antimonotone</a:t>
            </a:r>
            <a:r>
              <a:rPr lang="en-US" sz="2800" dirty="0"/>
              <a:t> property where the subsets of 3-itemsets, that is the 2 –</a:t>
            </a:r>
            <a:r>
              <a:rPr lang="en-US" sz="2800" dirty="0" err="1"/>
              <a:t>itemset</a:t>
            </a:r>
            <a:r>
              <a:rPr lang="en-US" sz="2800" dirty="0"/>
              <a:t> subsets of each group fall in </a:t>
            </a:r>
            <a:r>
              <a:rPr lang="en-US" sz="2800" dirty="0" err="1"/>
              <a:t>min_sup</a:t>
            </a:r>
            <a:r>
              <a:rPr lang="en-US" sz="2800" dirty="0"/>
              <a:t>. If all 2-itemset subsets are frequent then the superset will be frequent otherwise it is pruned.</a:t>
            </a:r>
          </a:p>
          <a:p>
            <a:pPr algn="just"/>
            <a:r>
              <a:rPr lang="en-US" sz="2800" b="1" dirty="0"/>
              <a:t>#6)</a:t>
            </a:r>
            <a:r>
              <a:rPr lang="en-US" sz="2800" dirty="0"/>
              <a:t> Next step will follow making 4-itemset by joining 3-itemset with itself and pruning if its subset does not meet the </a:t>
            </a:r>
            <a:r>
              <a:rPr lang="en-US" sz="2800" dirty="0" err="1"/>
              <a:t>min_sup</a:t>
            </a:r>
            <a:r>
              <a:rPr lang="en-US" sz="2800" dirty="0"/>
              <a:t> criteria. The algorithm is stopped when the most frequent </a:t>
            </a:r>
            <a:r>
              <a:rPr lang="en-US" sz="2800" dirty="0" err="1"/>
              <a:t>itemset</a:t>
            </a:r>
            <a:r>
              <a:rPr lang="en-US" sz="2800" dirty="0"/>
              <a:t> is achieved</a:t>
            </a:r>
          </a:p>
          <a:p>
            <a:endParaRPr lang="en-US" dirty="0"/>
          </a:p>
        </p:txBody>
      </p:sp>
    </p:spTree>
    <p:extLst>
      <p:ext uri="{BB962C8B-B14F-4D97-AF65-F5344CB8AC3E}">
        <p14:creationId xmlns:p14="http://schemas.microsoft.com/office/powerpoint/2010/main" val="147808630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8000" y="838200"/>
            <a:ext cx="11176000" cy="533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6529401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03200" y="381001"/>
            <a:ext cx="11785600" cy="5745163"/>
          </a:xfrm>
        </p:spPr>
        <p:txBody>
          <a:bodyPr>
            <a:normAutofit lnSpcReduction="10000"/>
          </a:bodyPr>
          <a:lstStyle/>
          <a:p>
            <a:r>
              <a:rPr lang="en-US" sz="2400" b="1" u="sng" dirty="0" smtClean="0">
                <a:solidFill>
                  <a:srgbClr val="00B050"/>
                </a:solidFill>
              </a:rPr>
              <a:t>Example of </a:t>
            </a:r>
            <a:r>
              <a:rPr lang="en-US" sz="2400" b="1" u="sng" dirty="0" err="1" smtClean="0">
                <a:solidFill>
                  <a:srgbClr val="00B050"/>
                </a:solidFill>
              </a:rPr>
              <a:t>Apriori</a:t>
            </a:r>
            <a:r>
              <a:rPr lang="en-US" sz="2400" b="1" u="sng" dirty="0" smtClean="0"/>
              <a:t>:</a:t>
            </a:r>
            <a:r>
              <a:rPr lang="en-US" sz="2400" b="1" dirty="0" smtClean="0"/>
              <a:t> Support threshold=50%, Confidence= 60%</a:t>
            </a:r>
          </a:p>
          <a:p>
            <a:r>
              <a:rPr lang="en-US" sz="2400" b="1" dirty="0" smtClean="0"/>
              <a:t>TABLE-1</a:t>
            </a:r>
          </a:p>
          <a:p>
            <a:endParaRPr lang="en-US" sz="2400" b="1" dirty="0"/>
          </a:p>
          <a:p>
            <a:endParaRPr lang="en-US" sz="2400" b="1" dirty="0" smtClean="0"/>
          </a:p>
          <a:p>
            <a:endParaRPr lang="en-US" sz="2400" b="1" dirty="0"/>
          </a:p>
          <a:p>
            <a:endParaRPr lang="en-US" sz="2400" b="1" dirty="0" smtClean="0"/>
          </a:p>
          <a:p>
            <a:endParaRPr lang="en-US" sz="2400" b="1" dirty="0"/>
          </a:p>
          <a:p>
            <a:endParaRPr lang="en-US" sz="2400" b="1" dirty="0" smtClean="0"/>
          </a:p>
          <a:p>
            <a:endParaRPr lang="en-US" sz="2400" b="1" dirty="0"/>
          </a:p>
          <a:p>
            <a:endParaRPr lang="en-US" sz="2400" b="1" dirty="0" smtClean="0"/>
          </a:p>
          <a:p>
            <a:endParaRPr lang="en-US" sz="2400" b="1" dirty="0"/>
          </a:p>
          <a:p>
            <a:endParaRPr lang="en-US" sz="2400" b="1" dirty="0" smtClean="0"/>
          </a:p>
          <a:p>
            <a:r>
              <a:rPr lang="en-US" sz="2400" b="1" dirty="0" smtClean="0"/>
              <a:t>Solution</a:t>
            </a:r>
            <a:r>
              <a:rPr lang="en-US" sz="2400" b="1" dirty="0"/>
              <a:t>:</a:t>
            </a:r>
            <a:endParaRPr lang="en-US" sz="2400" dirty="0"/>
          </a:p>
          <a:p>
            <a:r>
              <a:rPr lang="en-US" sz="2400" dirty="0"/>
              <a:t>Support threshold=50% =&gt; 0.5*6= 3 =&gt; </a:t>
            </a:r>
            <a:r>
              <a:rPr lang="en-US" sz="2400" dirty="0" err="1"/>
              <a:t>min_sup</a:t>
            </a:r>
            <a:r>
              <a:rPr lang="en-US" sz="2400" dirty="0"/>
              <a:t>=3</a:t>
            </a:r>
          </a:p>
          <a:p>
            <a:endParaRPr lang="en-US" sz="2400" dirty="0"/>
          </a:p>
        </p:txBody>
      </p:sp>
      <p:graphicFrame>
        <p:nvGraphicFramePr>
          <p:cNvPr id="4" name="Table 3"/>
          <p:cNvGraphicFramePr>
            <a:graphicFrameLocks noGrp="1"/>
          </p:cNvGraphicFramePr>
          <p:nvPr>
            <p:extLst>
              <p:ext uri="{D42A27DB-BD31-4B8C-83A1-F6EECF244321}">
                <p14:modId xmlns:p14="http://schemas.microsoft.com/office/powerpoint/2010/main" val="598713218"/>
              </p:ext>
            </p:extLst>
          </p:nvPr>
        </p:nvGraphicFramePr>
        <p:xfrm>
          <a:off x="609600" y="1524000"/>
          <a:ext cx="11277600" cy="3505201"/>
        </p:xfrm>
        <a:graphic>
          <a:graphicData uri="http://schemas.openxmlformats.org/drawingml/2006/table">
            <a:tbl>
              <a:tblPr/>
              <a:tblGrid>
                <a:gridCol w="5638800"/>
                <a:gridCol w="5638800"/>
              </a:tblGrid>
              <a:tr h="500743">
                <a:tc>
                  <a:txBody>
                    <a:bodyPr/>
                    <a:lstStyle/>
                    <a:p>
                      <a:pPr algn="l" fontAlgn="ctr" latinLnBrk="0"/>
                      <a:r>
                        <a:rPr lang="en-US" b="1" dirty="0">
                          <a:effectLst/>
                        </a:rPr>
                        <a:t>Transaction</a:t>
                      </a:r>
                    </a:p>
                  </a:txBody>
                  <a:tcPr marL="101600" marR="1016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latinLnBrk="0"/>
                      <a:r>
                        <a:rPr lang="en-US" b="1">
                          <a:effectLst/>
                        </a:rPr>
                        <a:t>List of items</a:t>
                      </a:r>
                    </a:p>
                  </a:txBody>
                  <a:tcPr marL="101600" marR="1016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r>
              <a:tr h="500743">
                <a:tc>
                  <a:txBody>
                    <a:bodyPr/>
                    <a:lstStyle/>
                    <a:p>
                      <a:pPr algn="l" fontAlgn="t" latinLnBrk="0"/>
                      <a:r>
                        <a:rPr lang="en-US" b="0">
                          <a:effectLst/>
                        </a:rPr>
                        <a:t>T1</a:t>
                      </a:r>
                    </a:p>
                  </a:txBody>
                  <a:tcPr marL="101600" marR="1016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latinLnBrk="0"/>
                      <a:r>
                        <a:rPr lang="en-US" b="0">
                          <a:effectLst/>
                        </a:rPr>
                        <a:t>I1,I2,I3</a:t>
                      </a:r>
                    </a:p>
                  </a:txBody>
                  <a:tcPr marL="101600" marR="1016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500743">
                <a:tc>
                  <a:txBody>
                    <a:bodyPr/>
                    <a:lstStyle/>
                    <a:p>
                      <a:pPr algn="l" fontAlgn="t" latinLnBrk="0"/>
                      <a:r>
                        <a:rPr lang="en-US" b="0">
                          <a:effectLst/>
                        </a:rPr>
                        <a:t>T2</a:t>
                      </a:r>
                    </a:p>
                  </a:txBody>
                  <a:tcPr marL="101600" marR="1016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latinLnBrk="0"/>
                      <a:r>
                        <a:rPr lang="en-US" b="0">
                          <a:effectLst/>
                        </a:rPr>
                        <a:t>I2,I3,I4</a:t>
                      </a:r>
                    </a:p>
                  </a:txBody>
                  <a:tcPr marL="101600" marR="1016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r>
              <a:tr h="500743">
                <a:tc>
                  <a:txBody>
                    <a:bodyPr/>
                    <a:lstStyle/>
                    <a:p>
                      <a:pPr algn="l" fontAlgn="t" latinLnBrk="0"/>
                      <a:r>
                        <a:rPr lang="en-US" b="0">
                          <a:effectLst/>
                        </a:rPr>
                        <a:t>T3</a:t>
                      </a:r>
                    </a:p>
                  </a:txBody>
                  <a:tcPr marL="101600" marR="1016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latinLnBrk="0"/>
                      <a:r>
                        <a:rPr lang="en-US" b="0">
                          <a:effectLst/>
                        </a:rPr>
                        <a:t>I4,I5</a:t>
                      </a:r>
                    </a:p>
                  </a:txBody>
                  <a:tcPr marL="101600" marR="1016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500743">
                <a:tc>
                  <a:txBody>
                    <a:bodyPr/>
                    <a:lstStyle/>
                    <a:p>
                      <a:pPr algn="l" fontAlgn="t" latinLnBrk="0"/>
                      <a:r>
                        <a:rPr lang="en-US" b="0">
                          <a:effectLst/>
                        </a:rPr>
                        <a:t>T4</a:t>
                      </a:r>
                    </a:p>
                  </a:txBody>
                  <a:tcPr marL="101600" marR="1016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latinLnBrk="0"/>
                      <a:r>
                        <a:rPr lang="en-US" b="0">
                          <a:effectLst/>
                        </a:rPr>
                        <a:t>I1,I2,I4</a:t>
                      </a:r>
                    </a:p>
                  </a:txBody>
                  <a:tcPr marL="101600" marR="1016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r>
              <a:tr h="500743">
                <a:tc>
                  <a:txBody>
                    <a:bodyPr/>
                    <a:lstStyle/>
                    <a:p>
                      <a:pPr algn="l" fontAlgn="t" latinLnBrk="0"/>
                      <a:r>
                        <a:rPr lang="en-US" b="0" dirty="0">
                          <a:effectLst/>
                        </a:rPr>
                        <a:t>T5</a:t>
                      </a:r>
                    </a:p>
                  </a:txBody>
                  <a:tcPr marL="101600" marR="1016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latinLnBrk="0"/>
                      <a:r>
                        <a:rPr lang="en-US" b="0">
                          <a:effectLst/>
                        </a:rPr>
                        <a:t>I1,I2,I3,I5</a:t>
                      </a:r>
                    </a:p>
                  </a:txBody>
                  <a:tcPr marL="101600" marR="1016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500743">
                <a:tc>
                  <a:txBody>
                    <a:bodyPr/>
                    <a:lstStyle/>
                    <a:p>
                      <a:pPr algn="l" fontAlgn="t" latinLnBrk="0"/>
                      <a:r>
                        <a:rPr lang="en-US" b="0" dirty="0">
                          <a:effectLst/>
                        </a:rPr>
                        <a:t>T6</a:t>
                      </a:r>
                    </a:p>
                  </a:txBody>
                  <a:tcPr marL="101600" marR="10160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latinLnBrk="0"/>
                      <a:r>
                        <a:rPr lang="en-US" b="0" dirty="0">
                          <a:effectLst/>
                        </a:rPr>
                        <a:t>I1,I2,I3,I4</a:t>
                      </a:r>
                    </a:p>
                  </a:txBody>
                  <a:tcPr marL="101600" marR="10160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r>
            </a:tbl>
          </a:graphicData>
        </a:graphic>
      </p:graphicFrame>
    </p:spTree>
    <p:extLst>
      <p:ext uri="{BB962C8B-B14F-4D97-AF65-F5344CB8AC3E}">
        <p14:creationId xmlns:p14="http://schemas.microsoft.com/office/powerpoint/2010/main" val="335993076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304801"/>
            <a:ext cx="10972800" cy="5821363"/>
          </a:xfrm>
        </p:spPr>
        <p:txBody>
          <a:bodyPr>
            <a:normAutofit/>
          </a:bodyPr>
          <a:lstStyle/>
          <a:p>
            <a:r>
              <a:rPr lang="en-US" sz="2400" b="1" dirty="0">
                <a:solidFill>
                  <a:srgbClr val="00B050"/>
                </a:solidFill>
              </a:rPr>
              <a:t>1. Count Of Each </a:t>
            </a:r>
            <a:r>
              <a:rPr lang="en-US" sz="2400" b="1" dirty="0" smtClean="0">
                <a:solidFill>
                  <a:srgbClr val="00B050"/>
                </a:solidFill>
              </a:rPr>
              <a:t>Item</a:t>
            </a:r>
          </a:p>
          <a:p>
            <a:r>
              <a:rPr lang="en-US" sz="2400" b="1" dirty="0"/>
              <a:t>TABLE-2</a:t>
            </a:r>
            <a:endParaRPr lang="en-US" sz="2400" dirty="0"/>
          </a:p>
        </p:txBody>
      </p:sp>
      <p:graphicFrame>
        <p:nvGraphicFramePr>
          <p:cNvPr id="4" name="Table 3"/>
          <p:cNvGraphicFramePr>
            <a:graphicFrameLocks noGrp="1"/>
          </p:cNvGraphicFramePr>
          <p:nvPr>
            <p:extLst>
              <p:ext uri="{D42A27DB-BD31-4B8C-83A1-F6EECF244321}">
                <p14:modId xmlns:p14="http://schemas.microsoft.com/office/powerpoint/2010/main" val="1863931025"/>
              </p:ext>
            </p:extLst>
          </p:nvPr>
        </p:nvGraphicFramePr>
        <p:xfrm>
          <a:off x="1219200" y="1447800"/>
          <a:ext cx="10261600" cy="4114800"/>
        </p:xfrm>
        <a:graphic>
          <a:graphicData uri="http://schemas.openxmlformats.org/drawingml/2006/table">
            <a:tbl>
              <a:tblPr/>
              <a:tblGrid>
                <a:gridCol w="5130800"/>
                <a:gridCol w="5130800"/>
              </a:tblGrid>
              <a:tr h="685800">
                <a:tc>
                  <a:txBody>
                    <a:bodyPr/>
                    <a:lstStyle/>
                    <a:p>
                      <a:pPr algn="l" fontAlgn="ctr" latinLnBrk="0"/>
                      <a:r>
                        <a:rPr lang="en-US" b="1" dirty="0">
                          <a:effectLst/>
                        </a:rPr>
                        <a:t>Item</a:t>
                      </a:r>
                    </a:p>
                  </a:txBody>
                  <a:tcPr marL="101600" marR="1016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latinLnBrk="0"/>
                      <a:r>
                        <a:rPr lang="en-US" b="1" dirty="0">
                          <a:effectLst/>
                        </a:rPr>
                        <a:t>Count</a:t>
                      </a:r>
                    </a:p>
                  </a:txBody>
                  <a:tcPr marL="101600" marR="1016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r>
              <a:tr h="685800">
                <a:tc>
                  <a:txBody>
                    <a:bodyPr/>
                    <a:lstStyle/>
                    <a:p>
                      <a:pPr algn="l" fontAlgn="t" latinLnBrk="0"/>
                      <a:r>
                        <a:rPr lang="en-US" b="0">
                          <a:effectLst/>
                        </a:rPr>
                        <a:t>I1</a:t>
                      </a:r>
                    </a:p>
                  </a:txBody>
                  <a:tcPr marL="101600" marR="1016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latinLnBrk="0"/>
                      <a:r>
                        <a:rPr lang="en-US" b="0">
                          <a:effectLst/>
                        </a:rPr>
                        <a:t>4</a:t>
                      </a:r>
                    </a:p>
                  </a:txBody>
                  <a:tcPr marL="101600" marR="1016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685800">
                <a:tc>
                  <a:txBody>
                    <a:bodyPr/>
                    <a:lstStyle/>
                    <a:p>
                      <a:pPr algn="l" fontAlgn="t" latinLnBrk="0"/>
                      <a:r>
                        <a:rPr lang="en-US" b="0">
                          <a:effectLst/>
                        </a:rPr>
                        <a:t>I2</a:t>
                      </a:r>
                    </a:p>
                  </a:txBody>
                  <a:tcPr marL="101600" marR="1016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latinLnBrk="0"/>
                      <a:r>
                        <a:rPr lang="en-US" b="0">
                          <a:effectLst/>
                        </a:rPr>
                        <a:t>5</a:t>
                      </a:r>
                    </a:p>
                  </a:txBody>
                  <a:tcPr marL="101600" marR="1016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r>
              <a:tr h="685800">
                <a:tc>
                  <a:txBody>
                    <a:bodyPr/>
                    <a:lstStyle/>
                    <a:p>
                      <a:pPr algn="l" fontAlgn="t" latinLnBrk="0"/>
                      <a:r>
                        <a:rPr lang="en-US" b="0">
                          <a:effectLst/>
                        </a:rPr>
                        <a:t>I3</a:t>
                      </a:r>
                    </a:p>
                  </a:txBody>
                  <a:tcPr marL="101600" marR="1016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latinLnBrk="0"/>
                      <a:r>
                        <a:rPr lang="en-US" b="0">
                          <a:effectLst/>
                        </a:rPr>
                        <a:t>4</a:t>
                      </a:r>
                    </a:p>
                  </a:txBody>
                  <a:tcPr marL="101600" marR="1016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685800">
                <a:tc>
                  <a:txBody>
                    <a:bodyPr/>
                    <a:lstStyle/>
                    <a:p>
                      <a:pPr algn="l" fontAlgn="t" latinLnBrk="0"/>
                      <a:r>
                        <a:rPr lang="en-US" b="0">
                          <a:effectLst/>
                        </a:rPr>
                        <a:t>I4</a:t>
                      </a:r>
                    </a:p>
                  </a:txBody>
                  <a:tcPr marL="101600" marR="1016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latinLnBrk="0"/>
                      <a:r>
                        <a:rPr lang="en-US" b="0">
                          <a:effectLst/>
                        </a:rPr>
                        <a:t>4</a:t>
                      </a:r>
                    </a:p>
                  </a:txBody>
                  <a:tcPr marL="101600" marR="1016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r>
              <a:tr h="685800">
                <a:tc>
                  <a:txBody>
                    <a:bodyPr/>
                    <a:lstStyle/>
                    <a:p>
                      <a:pPr algn="l" fontAlgn="t" latinLnBrk="0"/>
                      <a:r>
                        <a:rPr lang="en-US" b="0" dirty="0">
                          <a:effectLst/>
                        </a:rPr>
                        <a:t>I5</a:t>
                      </a:r>
                    </a:p>
                  </a:txBody>
                  <a:tcPr marL="101600" marR="1016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latinLnBrk="0"/>
                      <a:r>
                        <a:rPr lang="en-US" b="0" dirty="0">
                          <a:effectLst/>
                        </a:rPr>
                        <a:t>2</a:t>
                      </a:r>
                    </a:p>
                  </a:txBody>
                  <a:tcPr marL="101600" marR="1016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r>
            </a:tbl>
          </a:graphicData>
        </a:graphic>
      </p:graphicFrame>
    </p:spTree>
    <p:extLst>
      <p:ext uri="{BB962C8B-B14F-4D97-AF65-F5344CB8AC3E}">
        <p14:creationId xmlns:p14="http://schemas.microsoft.com/office/powerpoint/2010/main" val="285814143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457201"/>
            <a:ext cx="10972800" cy="5668963"/>
          </a:xfrm>
        </p:spPr>
        <p:txBody>
          <a:bodyPr>
            <a:normAutofit/>
          </a:bodyPr>
          <a:lstStyle/>
          <a:p>
            <a:pPr algn="just"/>
            <a:r>
              <a:rPr lang="en-US" sz="2800" b="1" dirty="0">
                <a:solidFill>
                  <a:srgbClr val="00B050"/>
                </a:solidFill>
              </a:rPr>
              <a:t>2.</a:t>
            </a:r>
            <a:r>
              <a:rPr lang="en-US" sz="2800" dirty="0">
                <a:solidFill>
                  <a:srgbClr val="00B050"/>
                </a:solidFill>
              </a:rPr>
              <a:t> </a:t>
            </a:r>
            <a:r>
              <a:rPr lang="en-US" sz="2800" b="1" dirty="0">
                <a:solidFill>
                  <a:srgbClr val="00B050"/>
                </a:solidFill>
              </a:rPr>
              <a:t>Prune Step:</a:t>
            </a:r>
            <a:r>
              <a:rPr lang="en-US" sz="2800" dirty="0">
                <a:solidFill>
                  <a:srgbClr val="00B050"/>
                </a:solidFill>
              </a:rPr>
              <a:t> </a:t>
            </a:r>
            <a:r>
              <a:rPr lang="en-US" sz="2800" b="1" dirty="0">
                <a:solidFill>
                  <a:srgbClr val="00B050"/>
                </a:solidFill>
              </a:rPr>
              <a:t>TABLE -2</a:t>
            </a:r>
            <a:r>
              <a:rPr lang="en-US" sz="2800" dirty="0"/>
              <a:t> shows that I5 item does not meet </a:t>
            </a:r>
            <a:r>
              <a:rPr lang="en-US" sz="2800" dirty="0" err="1"/>
              <a:t>min_sup</a:t>
            </a:r>
            <a:r>
              <a:rPr lang="en-US" sz="2800" dirty="0"/>
              <a:t>=3, thus it is deleted, only I1, I2, I3, I4 meet </a:t>
            </a:r>
            <a:r>
              <a:rPr lang="en-US" sz="2800" dirty="0" err="1"/>
              <a:t>min_sup</a:t>
            </a:r>
            <a:r>
              <a:rPr lang="en-US" sz="2800" dirty="0"/>
              <a:t> count</a:t>
            </a:r>
            <a:r>
              <a:rPr lang="en-US" sz="2800" dirty="0" smtClean="0"/>
              <a:t>.</a:t>
            </a:r>
            <a:endParaRPr lang="en-US" sz="2800" dirty="0"/>
          </a:p>
          <a:p>
            <a:pPr algn="just"/>
            <a:r>
              <a:rPr lang="en-US" sz="2800" b="1" dirty="0"/>
              <a:t>TABLE-3</a:t>
            </a:r>
            <a:endParaRPr lang="en-US" sz="2800" dirty="0"/>
          </a:p>
        </p:txBody>
      </p:sp>
      <p:graphicFrame>
        <p:nvGraphicFramePr>
          <p:cNvPr id="4" name="Table 3"/>
          <p:cNvGraphicFramePr>
            <a:graphicFrameLocks noGrp="1"/>
          </p:cNvGraphicFramePr>
          <p:nvPr>
            <p:extLst>
              <p:ext uri="{D42A27DB-BD31-4B8C-83A1-F6EECF244321}">
                <p14:modId xmlns:p14="http://schemas.microsoft.com/office/powerpoint/2010/main" val="3182899770"/>
              </p:ext>
            </p:extLst>
          </p:nvPr>
        </p:nvGraphicFramePr>
        <p:xfrm>
          <a:off x="1110653" y="2796379"/>
          <a:ext cx="10674946" cy="3299620"/>
        </p:xfrm>
        <a:graphic>
          <a:graphicData uri="http://schemas.openxmlformats.org/drawingml/2006/table">
            <a:tbl>
              <a:tblPr/>
              <a:tblGrid>
                <a:gridCol w="5337473"/>
                <a:gridCol w="5337473"/>
              </a:tblGrid>
              <a:tr h="659924">
                <a:tc>
                  <a:txBody>
                    <a:bodyPr/>
                    <a:lstStyle/>
                    <a:p>
                      <a:pPr algn="l" fontAlgn="ctr" latinLnBrk="0"/>
                      <a:r>
                        <a:rPr lang="en-US" b="1">
                          <a:effectLst/>
                        </a:rPr>
                        <a:t>Item</a:t>
                      </a:r>
                    </a:p>
                  </a:txBody>
                  <a:tcPr marL="101600" marR="1016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latinLnBrk="0"/>
                      <a:r>
                        <a:rPr lang="en-US" b="1">
                          <a:effectLst/>
                        </a:rPr>
                        <a:t>Count</a:t>
                      </a:r>
                    </a:p>
                  </a:txBody>
                  <a:tcPr marL="101600" marR="1016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r>
              <a:tr h="659924">
                <a:tc>
                  <a:txBody>
                    <a:bodyPr/>
                    <a:lstStyle/>
                    <a:p>
                      <a:pPr algn="l" fontAlgn="t" latinLnBrk="0"/>
                      <a:r>
                        <a:rPr lang="en-US" b="0">
                          <a:effectLst/>
                        </a:rPr>
                        <a:t>I1</a:t>
                      </a:r>
                    </a:p>
                  </a:txBody>
                  <a:tcPr marL="101600" marR="1016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latinLnBrk="0"/>
                      <a:r>
                        <a:rPr lang="en-US" b="0">
                          <a:effectLst/>
                        </a:rPr>
                        <a:t>4</a:t>
                      </a:r>
                    </a:p>
                  </a:txBody>
                  <a:tcPr marL="101600" marR="1016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659924">
                <a:tc>
                  <a:txBody>
                    <a:bodyPr/>
                    <a:lstStyle/>
                    <a:p>
                      <a:pPr algn="l" fontAlgn="t" latinLnBrk="0"/>
                      <a:r>
                        <a:rPr lang="en-US" b="0">
                          <a:effectLst/>
                        </a:rPr>
                        <a:t>I2</a:t>
                      </a:r>
                    </a:p>
                  </a:txBody>
                  <a:tcPr marL="101600" marR="1016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latinLnBrk="0"/>
                      <a:r>
                        <a:rPr lang="en-US" b="0">
                          <a:effectLst/>
                        </a:rPr>
                        <a:t>5</a:t>
                      </a:r>
                    </a:p>
                  </a:txBody>
                  <a:tcPr marL="101600" marR="1016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r>
              <a:tr h="659924">
                <a:tc>
                  <a:txBody>
                    <a:bodyPr/>
                    <a:lstStyle/>
                    <a:p>
                      <a:pPr algn="l" fontAlgn="t" latinLnBrk="0"/>
                      <a:r>
                        <a:rPr lang="en-US" b="0">
                          <a:effectLst/>
                        </a:rPr>
                        <a:t>I3</a:t>
                      </a:r>
                    </a:p>
                  </a:txBody>
                  <a:tcPr marL="101600" marR="1016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latinLnBrk="0"/>
                      <a:r>
                        <a:rPr lang="en-US" b="0">
                          <a:effectLst/>
                        </a:rPr>
                        <a:t>4</a:t>
                      </a:r>
                    </a:p>
                  </a:txBody>
                  <a:tcPr marL="101600" marR="1016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659924">
                <a:tc>
                  <a:txBody>
                    <a:bodyPr/>
                    <a:lstStyle/>
                    <a:p>
                      <a:pPr algn="l" fontAlgn="t" latinLnBrk="0"/>
                      <a:r>
                        <a:rPr lang="en-US" b="0">
                          <a:effectLst/>
                        </a:rPr>
                        <a:t>I4</a:t>
                      </a:r>
                    </a:p>
                  </a:txBody>
                  <a:tcPr marL="101600" marR="10160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latinLnBrk="0"/>
                      <a:r>
                        <a:rPr lang="en-US" b="0" dirty="0">
                          <a:effectLst/>
                        </a:rPr>
                        <a:t>4</a:t>
                      </a:r>
                    </a:p>
                  </a:txBody>
                  <a:tcPr marL="101600" marR="10160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r>
            </a:tbl>
          </a:graphicData>
        </a:graphic>
      </p:graphicFrame>
      <p:sp>
        <p:nvSpPr>
          <p:cNvPr id="5" name="Rectangle 1"/>
          <p:cNvSpPr>
            <a:spLocks noChangeArrowheads="1"/>
          </p:cNvSpPr>
          <p:nvPr/>
        </p:nvSpPr>
        <p:spPr bwMode="auto">
          <a:xfrm>
            <a:off x="1111251" y="2795588"/>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chemeClr val="tx1"/>
                </a:solidFill>
                <a:effectLst/>
                <a:latin typeface="Arial" pitchFamily="34" charset="0"/>
                <a:cs typeface="Arial" pitchFamily="34" charset="0"/>
              </a:rPr>
              <a:t/>
            </a:r>
            <a:br>
              <a:rPr kumimoji="0" lang="en-US" sz="1800" b="0" i="0" u="none" strike="noStrike" cap="none" normalizeH="0" baseline="0" smtClean="0">
                <a:ln>
                  <a:noFill/>
                </a:ln>
                <a:solidFill>
                  <a:schemeClr val="tx1"/>
                </a:solidFill>
                <a:effectLst/>
                <a:latin typeface="Arial" pitchFamily="34" charset="0"/>
                <a:cs typeface="Arial" pitchFamily="34" charset="0"/>
              </a:rPr>
            </a:b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Tree>
    <p:extLst>
      <p:ext uri="{BB962C8B-B14F-4D97-AF65-F5344CB8AC3E}">
        <p14:creationId xmlns:p14="http://schemas.microsoft.com/office/powerpoint/2010/main" val="420699079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457201"/>
            <a:ext cx="10972800" cy="5668963"/>
          </a:xfrm>
        </p:spPr>
        <p:txBody>
          <a:bodyPr>
            <a:normAutofit/>
          </a:bodyPr>
          <a:lstStyle/>
          <a:p>
            <a:pPr algn="just"/>
            <a:r>
              <a:rPr lang="en-US" sz="2800" b="1" dirty="0">
                <a:solidFill>
                  <a:srgbClr val="00B050"/>
                </a:solidFill>
              </a:rPr>
              <a:t>2.</a:t>
            </a:r>
            <a:r>
              <a:rPr lang="en-US" sz="2800" dirty="0">
                <a:solidFill>
                  <a:srgbClr val="00B050"/>
                </a:solidFill>
              </a:rPr>
              <a:t> </a:t>
            </a:r>
            <a:r>
              <a:rPr lang="en-US" sz="2800" b="1" dirty="0">
                <a:solidFill>
                  <a:srgbClr val="00B050"/>
                </a:solidFill>
              </a:rPr>
              <a:t>Prune Step:</a:t>
            </a:r>
            <a:r>
              <a:rPr lang="en-US" sz="2800" dirty="0">
                <a:solidFill>
                  <a:srgbClr val="00B050"/>
                </a:solidFill>
              </a:rPr>
              <a:t> </a:t>
            </a:r>
            <a:r>
              <a:rPr lang="en-US" sz="2800" b="1" dirty="0">
                <a:solidFill>
                  <a:srgbClr val="00B050"/>
                </a:solidFill>
              </a:rPr>
              <a:t>TABLE -2</a:t>
            </a:r>
            <a:r>
              <a:rPr lang="en-US" sz="2800" dirty="0"/>
              <a:t> shows that I5 item does not meet </a:t>
            </a:r>
            <a:r>
              <a:rPr lang="en-US" sz="2800" dirty="0" err="1"/>
              <a:t>min_sup</a:t>
            </a:r>
            <a:r>
              <a:rPr lang="en-US" sz="2800" dirty="0"/>
              <a:t>=3, thus it is deleted, only I1, I2, I3, I4 meet </a:t>
            </a:r>
            <a:r>
              <a:rPr lang="en-US" sz="2800" dirty="0" err="1"/>
              <a:t>min_sup</a:t>
            </a:r>
            <a:r>
              <a:rPr lang="en-US" sz="2800" dirty="0"/>
              <a:t> count</a:t>
            </a:r>
            <a:r>
              <a:rPr lang="en-US" sz="2800" dirty="0" smtClean="0"/>
              <a:t>.</a:t>
            </a:r>
            <a:endParaRPr lang="en-US" sz="2800" dirty="0"/>
          </a:p>
          <a:p>
            <a:pPr marL="0" indent="0" algn="just">
              <a:buNone/>
            </a:pPr>
            <a:r>
              <a:rPr lang="en-US" sz="2800" b="1" dirty="0" smtClean="0"/>
              <a:t>								TABLE-3</a:t>
            </a:r>
            <a:endParaRPr lang="en-US" sz="2800" dirty="0"/>
          </a:p>
        </p:txBody>
      </p:sp>
      <p:graphicFrame>
        <p:nvGraphicFramePr>
          <p:cNvPr id="4" name="Table 3"/>
          <p:cNvGraphicFramePr>
            <a:graphicFrameLocks noGrp="1"/>
          </p:cNvGraphicFramePr>
          <p:nvPr>
            <p:extLst>
              <p:ext uri="{D42A27DB-BD31-4B8C-83A1-F6EECF244321}">
                <p14:modId xmlns:p14="http://schemas.microsoft.com/office/powerpoint/2010/main" val="1590251075"/>
              </p:ext>
            </p:extLst>
          </p:nvPr>
        </p:nvGraphicFramePr>
        <p:xfrm>
          <a:off x="6746956" y="1986981"/>
          <a:ext cx="4540640" cy="3299620"/>
        </p:xfrm>
        <a:graphic>
          <a:graphicData uri="http://schemas.openxmlformats.org/drawingml/2006/table">
            <a:tbl>
              <a:tblPr/>
              <a:tblGrid>
                <a:gridCol w="2270320"/>
                <a:gridCol w="2270320"/>
              </a:tblGrid>
              <a:tr h="659924">
                <a:tc>
                  <a:txBody>
                    <a:bodyPr/>
                    <a:lstStyle/>
                    <a:p>
                      <a:pPr algn="ctr" fontAlgn="ctr" latinLnBrk="0"/>
                      <a:r>
                        <a:rPr lang="en-US" b="1" dirty="0">
                          <a:effectLst/>
                        </a:rPr>
                        <a:t>Item</a:t>
                      </a:r>
                    </a:p>
                  </a:txBody>
                  <a:tcPr marL="101600" marR="1016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ctr" fontAlgn="ctr" latinLnBrk="0"/>
                      <a:r>
                        <a:rPr lang="en-US" b="1" dirty="0">
                          <a:effectLst/>
                        </a:rPr>
                        <a:t>Count</a:t>
                      </a:r>
                    </a:p>
                  </a:txBody>
                  <a:tcPr marL="101600" marR="1016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r>
              <a:tr h="659924">
                <a:tc>
                  <a:txBody>
                    <a:bodyPr/>
                    <a:lstStyle/>
                    <a:p>
                      <a:pPr algn="ctr" fontAlgn="t" latinLnBrk="0"/>
                      <a:r>
                        <a:rPr lang="en-US" b="0" dirty="0">
                          <a:effectLst/>
                        </a:rPr>
                        <a:t>I1</a:t>
                      </a:r>
                    </a:p>
                  </a:txBody>
                  <a:tcPr marL="101600" marR="1016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ctr" fontAlgn="t" latinLnBrk="0"/>
                      <a:r>
                        <a:rPr lang="en-US" b="0" dirty="0">
                          <a:effectLst/>
                        </a:rPr>
                        <a:t>4</a:t>
                      </a:r>
                    </a:p>
                  </a:txBody>
                  <a:tcPr marL="101600" marR="1016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659924">
                <a:tc>
                  <a:txBody>
                    <a:bodyPr/>
                    <a:lstStyle/>
                    <a:p>
                      <a:pPr algn="ctr" fontAlgn="t" latinLnBrk="0"/>
                      <a:r>
                        <a:rPr lang="en-US" b="0">
                          <a:effectLst/>
                        </a:rPr>
                        <a:t>I2</a:t>
                      </a:r>
                    </a:p>
                  </a:txBody>
                  <a:tcPr marL="101600" marR="1016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latinLnBrk="0"/>
                      <a:r>
                        <a:rPr lang="en-US" b="0" dirty="0">
                          <a:effectLst/>
                        </a:rPr>
                        <a:t>5</a:t>
                      </a:r>
                    </a:p>
                  </a:txBody>
                  <a:tcPr marL="101600" marR="1016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r>
              <a:tr h="659924">
                <a:tc>
                  <a:txBody>
                    <a:bodyPr/>
                    <a:lstStyle/>
                    <a:p>
                      <a:pPr algn="ctr" fontAlgn="t" latinLnBrk="0"/>
                      <a:r>
                        <a:rPr lang="en-US" b="0">
                          <a:effectLst/>
                        </a:rPr>
                        <a:t>I3</a:t>
                      </a:r>
                    </a:p>
                  </a:txBody>
                  <a:tcPr marL="101600" marR="1016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ctr" fontAlgn="t" latinLnBrk="0"/>
                      <a:r>
                        <a:rPr lang="en-US" b="0" dirty="0">
                          <a:effectLst/>
                        </a:rPr>
                        <a:t>4</a:t>
                      </a:r>
                    </a:p>
                  </a:txBody>
                  <a:tcPr marL="101600" marR="1016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659924">
                <a:tc>
                  <a:txBody>
                    <a:bodyPr/>
                    <a:lstStyle/>
                    <a:p>
                      <a:pPr algn="ctr" fontAlgn="t" latinLnBrk="0"/>
                      <a:r>
                        <a:rPr lang="en-US" b="0" dirty="0">
                          <a:effectLst/>
                        </a:rPr>
                        <a:t>I4</a:t>
                      </a:r>
                    </a:p>
                  </a:txBody>
                  <a:tcPr marL="101600" marR="10160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ctr" fontAlgn="t" latinLnBrk="0"/>
                      <a:r>
                        <a:rPr lang="en-US" b="0" dirty="0">
                          <a:effectLst/>
                        </a:rPr>
                        <a:t>4</a:t>
                      </a:r>
                    </a:p>
                  </a:txBody>
                  <a:tcPr marL="101600" marR="10160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r>
            </a:tbl>
          </a:graphicData>
        </a:graphic>
      </p:graphicFrame>
      <p:sp>
        <p:nvSpPr>
          <p:cNvPr id="5" name="Rectangle 1"/>
          <p:cNvSpPr>
            <a:spLocks noChangeArrowheads="1"/>
          </p:cNvSpPr>
          <p:nvPr/>
        </p:nvSpPr>
        <p:spPr bwMode="auto">
          <a:xfrm>
            <a:off x="1111251" y="2795588"/>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chemeClr val="tx1"/>
                </a:solidFill>
                <a:effectLst/>
                <a:latin typeface="Arial" pitchFamily="34" charset="0"/>
                <a:cs typeface="Arial" pitchFamily="34" charset="0"/>
              </a:rPr>
              <a:t/>
            </a:r>
            <a:br>
              <a:rPr kumimoji="0" lang="en-US" sz="1800" b="0" i="0" u="none" strike="noStrike" cap="none" normalizeH="0" baseline="0" smtClean="0">
                <a:ln>
                  <a:noFill/>
                </a:ln>
                <a:solidFill>
                  <a:schemeClr val="tx1"/>
                </a:solidFill>
                <a:effectLst/>
                <a:latin typeface="Arial" pitchFamily="34" charset="0"/>
                <a:cs typeface="Arial" pitchFamily="34" charset="0"/>
              </a:rPr>
            </a:b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09941390"/>
              </p:ext>
            </p:extLst>
          </p:nvPr>
        </p:nvGraphicFramePr>
        <p:xfrm>
          <a:off x="2103620" y="2011364"/>
          <a:ext cx="3202898" cy="4114800"/>
        </p:xfrm>
        <a:graphic>
          <a:graphicData uri="http://schemas.openxmlformats.org/drawingml/2006/table">
            <a:tbl>
              <a:tblPr/>
              <a:tblGrid>
                <a:gridCol w="1601449"/>
                <a:gridCol w="1601449"/>
              </a:tblGrid>
              <a:tr h="685800">
                <a:tc>
                  <a:txBody>
                    <a:bodyPr/>
                    <a:lstStyle/>
                    <a:p>
                      <a:pPr algn="ctr" fontAlgn="ctr" latinLnBrk="0"/>
                      <a:r>
                        <a:rPr lang="en-US" b="1" dirty="0">
                          <a:effectLst/>
                        </a:rPr>
                        <a:t>Item</a:t>
                      </a:r>
                    </a:p>
                  </a:txBody>
                  <a:tcPr marL="101600" marR="1016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ctr" fontAlgn="ctr" latinLnBrk="0"/>
                      <a:r>
                        <a:rPr lang="en-US" b="1" dirty="0">
                          <a:effectLst/>
                        </a:rPr>
                        <a:t>Count</a:t>
                      </a:r>
                    </a:p>
                  </a:txBody>
                  <a:tcPr marL="101600" marR="1016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r>
              <a:tr h="685800">
                <a:tc>
                  <a:txBody>
                    <a:bodyPr/>
                    <a:lstStyle/>
                    <a:p>
                      <a:pPr algn="ctr" fontAlgn="t" latinLnBrk="0"/>
                      <a:r>
                        <a:rPr lang="en-US" b="0" dirty="0">
                          <a:effectLst/>
                        </a:rPr>
                        <a:t>I1</a:t>
                      </a:r>
                    </a:p>
                  </a:txBody>
                  <a:tcPr marL="101600" marR="1016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ctr" fontAlgn="t" latinLnBrk="0"/>
                      <a:r>
                        <a:rPr lang="en-US" b="0" dirty="0">
                          <a:effectLst/>
                        </a:rPr>
                        <a:t>4</a:t>
                      </a:r>
                    </a:p>
                  </a:txBody>
                  <a:tcPr marL="101600" marR="1016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685800">
                <a:tc>
                  <a:txBody>
                    <a:bodyPr/>
                    <a:lstStyle/>
                    <a:p>
                      <a:pPr algn="ctr" fontAlgn="t" latinLnBrk="0"/>
                      <a:r>
                        <a:rPr lang="en-US" b="0">
                          <a:effectLst/>
                        </a:rPr>
                        <a:t>I2</a:t>
                      </a:r>
                    </a:p>
                  </a:txBody>
                  <a:tcPr marL="101600" marR="1016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latinLnBrk="0"/>
                      <a:r>
                        <a:rPr lang="en-US" b="0" dirty="0">
                          <a:effectLst/>
                        </a:rPr>
                        <a:t>5</a:t>
                      </a:r>
                    </a:p>
                  </a:txBody>
                  <a:tcPr marL="101600" marR="1016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r>
              <a:tr h="685800">
                <a:tc>
                  <a:txBody>
                    <a:bodyPr/>
                    <a:lstStyle/>
                    <a:p>
                      <a:pPr algn="ctr" fontAlgn="t" latinLnBrk="0"/>
                      <a:r>
                        <a:rPr lang="en-US" b="0">
                          <a:effectLst/>
                        </a:rPr>
                        <a:t>I3</a:t>
                      </a:r>
                    </a:p>
                  </a:txBody>
                  <a:tcPr marL="101600" marR="1016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ctr" fontAlgn="t" latinLnBrk="0"/>
                      <a:r>
                        <a:rPr lang="en-US" b="0" dirty="0">
                          <a:effectLst/>
                        </a:rPr>
                        <a:t>4</a:t>
                      </a:r>
                    </a:p>
                  </a:txBody>
                  <a:tcPr marL="101600" marR="1016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685800">
                <a:tc>
                  <a:txBody>
                    <a:bodyPr/>
                    <a:lstStyle/>
                    <a:p>
                      <a:pPr algn="ctr" fontAlgn="t" latinLnBrk="0"/>
                      <a:r>
                        <a:rPr lang="en-US" b="0">
                          <a:effectLst/>
                        </a:rPr>
                        <a:t>I4</a:t>
                      </a:r>
                    </a:p>
                  </a:txBody>
                  <a:tcPr marL="101600" marR="1016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latinLnBrk="0"/>
                      <a:r>
                        <a:rPr lang="en-US" b="0" dirty="0">
                          <a:effectLst/>
                        </a:rPr>
                        <a:t>4</a:t>
                      </a:r>
                    </a:p>
                  </a:txBody>
                  <a:tcPr marL="101600" marR="1016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r>
              <a:tr h="685800">
                <a:tc>
                  <a:txBody>
                    <a:bodyPr/>
                    <a:lstStyle/>
                    <a:p>
                      <a:pPr algn="ctr" fontAlgn="t" latinLnBrk="0"/>
                      <a:r>
                        <a:rPr lang="en-US" b="0" dirty="0">
                          <a:solidFill>
                            <a:srgbClr val="FF0000"/>
                          </a:solidFill>
                          <a:effectLst/>
                        </a:rPr>
                        <a:t>I5</a:t>
                      </a:r>
                    </a:p>
                  </a:txBody>
                  <a:tcPr marL="101600" marR="1016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ctr" fontAlgn="t" latinLnBrk="0"/>
                      <a:r>
                        <a:rPr lang="en-US" b="0" dirty="0">
                          <a:solidFill>
                            <a:srgbClr val="FF0000"/>
                          </a:solidFill>
                          <a:effectLst/>
                        </a:rPr>
                        <a:t>2</a:t>
                      </a:r>
                    </a:p>
                  </a:txBody>
                  <a:tcPr marL="101600" marR="1016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r>
            </a:tbl>
          </a:graphicData>
        </a:graphic>
      </p:graphicFrame>
      <p:sp>
        <p:nvSpPr>
          <p:cNvPr id="2" name="Rectangle 1"/>
          <p:cNvSpPr/>
          <p:nvPr/>
        </p:nvSpPr>
        <p:spPr>
          <a:xfrm>
            <a:off x="5793673" y="3480735"/>
            <a:ext cx="604653" cy="523220"/>
          </a:xfrm>
          <a:prstGeom prst="rect">
            <a:avLst/>
          </a:prstGeom>
        </p:spPr>
        <p:txBody>
          <a:bodyPr wrap="none">
            <a:spAutoFit/>
          </a:bodyPr>
          <a:lstStyle/>
          <a:p>
            <a:r>
              <a:rPr lang="en-US" sz="2800" b="1" dirty="0">
                <a:solidFill>
                  <a:srgbClr val="FF0000"/>
                </a:solidFill>
              </a:rPr>
              <a:t>=&gt;</a:t>
            </a:r>
            <a:endParaRPr lang="en-IN" sz="2800" b="1" dirty="0"/>
          </a:p>
        </p:txBody>
      </p:sp>
    </p:spTree>
    <p:extLst>
      <p:ext uri="{BB962C8B-B14F-4D97-AF65-F5344CB8AC3E}">
        <p14:creationId xmlns:p14="http://schemas.microsoft.com/office/powerpoint/2010/main" val="128499346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609600"/>
            <a:ext cx="10972800" cy="1066800"/>
          </a:xfrm>
        </p:spPr>
        <p:txBody>
          <a:bodyPr>
            <a:normAutofit fontScale="90000"/>
          </a:bodyPr>
          <a:lstStyle/>
          <a:p>
            <a:pPr algn="just"/>
            <a:r>
              <a:rPr lang="en-US" sz="2700" b="1" dirty="0">
                <a:solidFill>
                  <a:srgbClr val="00B050"/>
                </a:solidFill>
              </a:rPr>
              <a:t>3. Join Step: Form 2-itemset. From TABLE-1</a:t>
            </a:r>
            <a:r>
              <a:rPr lang="en-US" sz="2700" b="1" dirty="0"/>
              <a:t> </a:t>
            </a:r>
            <a:r>
              <a:rPr lang="en-US" sz="2700" dirty="0"/>
              <a:t>find out the occurrences of </a:t>
            </a:r>
            <a:r>
              <a:rPr lang="en-US" sz="2700" dirty="0" smtClean="0"/>
              <a:t>2-itemset.</a:t>
            </a:r>
            <a:br>
              <a:rPr lang="en-US" sz="2700" dirty="0" smtClean="0"/>
            </a:br>
            <a:r>
              <a:rPr lang="en-US" sz="3600" b="1" dirty="0" smtClean="0"/>
              <a:t>TABLE-4</a:t>
            </a:r>
            <a:endParaRPr lang="en-US" sz="3600"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1855484887"/>
              </p:ext>
            </p:extLst>
          </p:nvPr>
        </p:nvGraphicFramePr>
        <p:xfrm>
          <a:off x="1110653" y="2369661"/>
          <a:ext cx="10370146" cy="3726338"/>
        </p:xfrm>
        <a:graphic>
          <a:graphicData uri="http://schemas.openxmlformats.org/drawingml/2006/table">
            <a:tbl>
              <a:tblPr/>
              <a:tblGrid>
                <a:gridCol w="5185073"/>
                <a:gridCol w="5185073"/>
              </a:tblGrid>
              <a:tr h="532334">
                <a:tc>
                  <a:txBody>
                    <a:bodyPr/>
                    <a:lstStyle/>
                    <a:p>
                      <a:pPr algn="l" fontAlgn="ctr" latinLnBrk="0"/>
                      <a:r>
                        <a:rPr lang="en-US" b="1" dirty="0">
                          <a:effectLst/>
                        </a:rPr>
                        <a:t>Item</a:t>
                      </a:r>
                    </a:p>
                  </a:txBody>
                  <a:tcPr marL="101600" marR="1016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latinLnBrk="0"/>
                      <a:r>
                        <a:rPr lang="en-US" b="1">
                          <a:effectLst/>
                        </a:rPr>
                        <a:t>Count</a:t>
                      </a:r>
                    </a:p>
                  </a:txBody>
                  <a:tcPr marL="101600" marR="1016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r>
              <a:tr h="532334">
                <a:tc>
                  <a:txBody>
                    <a:bodyPr/>
                    <a:lstStyle/>
                    <a:p>
                      <a:pPr algn="l" fontAlgn="t" latinLnBrk="0"/>
                      <a:r>
                        <a:rPr lang="en-US" b="0">
                          <a:effectLst/>
                        </a:rPr>
                        <a:t>I1,I2</a:t>
                      </a:r>
                    </a:p>
                  </a:txBody>
                  <a:tcPr marL="101600" marR="1016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latinLnBrk="0"/>
                      <a:r>
                        <a:rPr lang="en-US" b="0">
                          <a:effectLst/>
                        </a:rPr>
                        <a:t>4</a:t>
                      </a:r>
                    </a:p>
                  </a:txBody>
                  <a:tcPr marL="101600" marR="1016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532334">
                <a:tc>
                  <a:txBody>
                    <a:bodyPr/>
                    <a:lstStyle/>
                    <a:p>
                      <a:pPr algn="l" fontAlgn="t" latinLnBrk="0"/>
                      <a:r>
                        <a:rPr lang="en-US" b="0">
                          <a:effectLst/>
                        </a:rPr>
                        <a:t>I1,I3</a:t>
                      </a:r>
                    </a:p>
                  </a:txBody>
                  <a:tcPr marL="101600" marR="1016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latinLnBrk="0"/>
                      <a:r>
                        <a:rPr lang="en-US" b="0">
                          <a:effectLst/>
                        </a:rPr>
                        <a:t>3</a:t>
                      </a:r>
                    </a:p>
                  </a:txBody>
                  <a:tcPr marL="101600" marR="1016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r>
              <a:tr h="532334">
                <a:tc>
                  <a:txBody>
                    <a:bodyPr/>
                    <a:lstStyle/>
                    <a:p>
                      <a:pPr algn="l" fontAlgn="t" latinLnBrk="0"/>
                      <a:r>
                        <a:rPr lang="en-US" b="0" dirty="0">
                          <a:effectLst/>
                        </a:rPr>
                        <a:t>I1,I4</a:t>
                      </a:r>
                    </a:p>
                  </a:txBody>
                  <a:tcPr marL="101600" marR="1016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latinLnBrk="0"/>
                      <a:r>
                        <a:rPr lang="en-US" b="0">
                          <a:effectLst/>
                        </a:rPr>
                        <a:t>2</a:t>
                      </a:r>
                    </a:p>
                  </a:txBody>
                  <a:tcPr marL="101600" marR="1016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532334">
                <a:tc>
                  <a:txBody>
                    <a:bodyPr/>
                    <a:lstStyle/>
                    <a:p>
                      <a:pPr algn="l" fontAlgn="t" latinLnBrk="0"/>
                      <a:r>
                        <a:rPr lang="en-US" b="0">
                          <a:effectLst/>
                        </a:rPr>
                        <a:t>I2,I3</a:t>
                      </a:r>
                    </a:p>
                  </a:txBody>
                  <a:tcPr marL="101600" marR="1016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latinLnBrk="0"/>
                      <a:r>
                        <a:rPr lang="en-US" b="0">
                          <a:effectLst/>
                        </a:rPr>
                        <a:t>4</a:t>
                      </a:r>
                    </a:p>
                  </a:txBody>
                  <a:tcPr marL="101600" marR="1016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r>
              <a:tr h="532334">
                <a:tc>
                  <a:txBody>
                    <a:bodyPr/>
                    <a:lstStyle/>
                    <a:p>
                      <a:pPr algn="l" fontAlgn="t" latinLnBrk="0"/>
                      <a:r>
                        <a:rPr lang="en-US" b="0">
                          <a:effectLst/>
                        </a:rPr>
                        <a:t>I2,I4</a:t>
                      </a:r>
                    </a:p>
                  </a:txBody>
                  <a:tcPr marL="101600" marR="1016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latinLnBrk="0"/>
                      <a:r>
                        <a:rPr lang="en-US" b="0">
                          <a:effectLst/>
                        </a:rPr>
                        <a:t>3</a:t>
                      </a:r>
                    </a:p>
                  </a:txBody>
                  <a:tcPr marL="101600" marR="1016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532334">
                <a:tc>
                  <a:txBody>
                    <a:bodyPr/>
                    <a:lstStyle/>
                    <a:p>
                      <a:pPr algn="l" fontAlgn="t" latinLnBrk="0"/>
                      <a:r>
                        <a:rPr lang="en-US" b="0">
                          <a:effectLst/>
                        </a:rPr>
                        <a:t>I3,I4</a:t>
                      </a:r>
                    </a:p>
                  </a:txBody>
                  <a:tcPr marL="101600" marR="1016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latinLnBrk="0"/>
                      <a:r>
                        <a:rPr lang="en-US" b="0" dirty="0">
                          <a:effectLst/>
                        </a:rPr>
                        <a:t>2</a:t>
                      </a:r>
                    </a:p>
                  </a:txBody>
                  <a:tcPr marL="101600" marR="1016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r>
            </a:tbl>
          </a:graphicData>
        </a:graphic>
      </p:graphicFrame>
    </p:spTree>
    <p:extLst>
      <p:ext uri="{BB962C8B-B14F-4D97-AF65-F5344CB8AC3E}">
        <p14:creationId xmlns:p14="http://schemas.microsoft.com/office/powerpoint/2010/main" val="348713065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228601"/>
            <a:ext cx="10972800" cy="5897563"/>
          </a:xfrm>
        </p:spPr>
        <p:txBody>
          <a:bodyPr/>
          <a:lstStyle/>
          <a:p>
            <a:r>
              <a:rPr lang="en-US" b="1" dirty="0">
                <a:solidFill>
                  <a:srgbClr val="00B050"/>
                </a:solidFill>
              </a:rPr>
              <a:t>4. Prune Step: TABLE -4 </a:t>
            </a:r>
            <a:r>
              <a:rPr lang="en-US" dirty="0"/>
              <a:t>shows that item set {I1, I4} and {I3, I4} does not meet </a:t>
            </a:r>
            <a:r>
              <a:rPr lang="en-US" dirty="0" err="1"/>
              <a:t>min_sup</a:t>
            </a:r>
            <a:r>
              <a:rPr lang="en-US" dirty="0"/>
              <a:t>, thus it is deleted</a:t>
            </a:r>
            <a:r>
              <a:rPr lang="en-US" dirty="0" smtClean="0"/>
              <a:t>.</a:t>
            </a:r>
          </a:p>
          <a:p>
            <a:r>
              <a:rPr lang="en-US" b="1" dirty="0" smtClean="0"/>
              <a:t>TABLE-5</a:t>
            </a:r>
            <a:r>
              <a:rPr lang="en-US" dirty="0" smtClean="0"/>
              <a:t/>
            </a:r>
            <a:br>
              <a:rPr lang="en-US" dirty="0" smtClean="0"/>
            </a:b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60934184"/>
              </p:ext>
            </p:extLst>
          </p:nvPr>
        </p:nvGraphicFramePr>
        <p:xfrm>
          <a:off x="1625600" y="2667000"/>
          <a:ext cx="9753600" cy="3200400"/>
        </p:xfrm>
        <a:graphic>
          <a:graphicData uri="http://schemas.openxmlformats.org/drawingml/2006/table">
            <a:tbl>
              <a:tblPr/>
              <a:tblGrid>
                <a:gridCol w="4876800"/>
                <a:gridCol w="4876800"/>
              </a:tblGrid>
              <a:tr h="640080">
                <a:tc>
                  <a:txBody>
                    <a:bodyPr/>
                    <a:lstStyle/>
                    <a:p>
                      <a:pPr algn="l" fontAlgn="ctr" latinLnBrk="0"/>
                      <a:r>
                        <a:rPr lang="en-US" b="1">
                          <a:effectLst/>
                        </a:rPr>
                        <a:t>Item</a:t>
                      </a:r>
                    </a:p>
                  </a:txBody>
                  <a:tcPr marL="101600" marR="1016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latinLnBrk="0"/>
                      <a:r>
                        <a:rPr lang="en-US" b="1">
                          <a:effectLst/>
                        </a:rPr>
                        <a:t>Count</a:t>
                      </a:r>
                    </a:p>
                  </a:txBody>
                  <a:tcPr marL="101600" marR="1016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r>
              <a:tr h="640080">
                <a:tc>
                  <a:txBody>
                    <a:bodyPr/>
                    <a:lstStyle/>
                    <a:p>
                      <a:pPr algn="l" fontAlgn="t" latinLnBrk="0"/>
                      <a:r>
                        <a:rPr lang="en-US" b="0">
                          <a:effectLst/>
                        </a:rPr>
                        <a:t>I1,I2</a:t>
                      </a:r>
                    </a:p>
                  </a:txBody>
                  <a:tcPr marL="101600" marR="1016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latinLnBrk="0"/>
                      <a:r>
                        <a:rPr lang="en-US" b="0">
                          <a:effectLst/>
                        </a:rPr>
                        <a:t>4</a:t>
                      </a:r>
                    </a:p>
                  </a:txBody>
                  <a:tcPr marL="101600" marR="1016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640080">
                <a:tc>
                  <a:txBody>
                    <a:bodyPr/>
                    <a:lstStyle/>
                    <a:p>
                      <a:pPr algn="l" fontAlgn="t" latinLnBrk="0"/>
                      <a:r>
                        <a:rPr lang="en-US" b="0">
                          <a:effectLst/>
                        </a:rPr>
                        <a:t>I1,I3</a:t>
                      </a:r>
                    </a:p>
                  </a:txBody>
                  <a:tcPr marL="101600" marR="1016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latinLnBrk="0"/>
                      <a:r>
                        <a:rPr lang="en-US" b="0">
                          <a:effectLst/>
                        </a:rPr>
                        <a:t>3</a:t>
                      </a:r>
                    </a:p>
                  </a:txBody>
                  <a:tcPr marL="101600" marR="1016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r>
              <a:tr h="640080">
                <a:tc>
                  <a:txBody>
                    <a:bodyPr/>
                    <a:lstStyle/>
                    <a:p>
                      <a:pPr algn="l" fontAlgn="t" latinLnBrk="0"/>
                      <a:r>
                        <a:rPr lang="en-US" b="0">
                          <a:effectLst/>
                        </a:rPr>
                        <a:t>I2,I3</a:t>
                      </a:r>
                    </a:p>
                  </a:txBody>
                  <a:tcPr marL="101600" marR="1016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latinLnBrk="0"/>
                      <a:r>
                        <a:rPr lang="en-US" b="0">
                          <a:effectLst/>
                        </a:rPr>
                        <a:t>4</a:t>
                      </a:r>
                    </a:p>
                  </a:txBody>
                  <a:tcPr marL="101600" marR="1016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640080">
                <a:tc>
                  <a:txBody>
                    <a:bodyPr/>
                    <a:lstStyle/>
                    <a:p>
                      <a:pPr algn="l" fontAlgn="t" latinLnBrk="0"/>
                      <a:r>
                        <a:rPr lang="en-US" b="0">
                          <a:effectLst/>
                        </a:rPr>
                        <a:t>I2,I4</a:t>
                      </a:r>
                    </a:p>
                  </a:txBody>
                  <a:tcPr marL="101600" marR="10160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latinLnBrk="0"/>
                      <a:r>
                        <a:rPr lang="en-US" b="0" dirty="0">
                          <a:effectLst/>
                        </a:rPr>
                        <a:t>3</a:t>
                      </a:r>
                    </a:p>
                  </a:txBody>
                  <a:tcPr marL="101600" marR="10160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r>
            </a:tbl>
          </a:graphicData>
        </a:graphic>
      </p:graphicFrame>
    </p:spTree>
    <p:extLst>
      <p:ext uri="{BB962C8B-B14F-4D97-AF65-F5344CB8AC3E}">
        <p14:creationId xmlns:p14="http://schemas.microsoft.com/office/powerpoint/2010/main" val="222090146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228600"/>
            <a:ext cx="10972800" cy="6248400"/>
          </a:xfrm>
        </p:spPr>
        <p:txBody>
          <a:bodyPr>
            <a:noAutofit/>
          </a:bodyPr>
          <a:lstStyle/>
          <a:p>
            <a:pPr algn="just"/>
            <a:r>
              <a:rPr lang="en-US" sz="2000" b="1" dirty="0">
                <a:solidFill>
                  <a:srgbClr val="00B050"/>
                </a:solidFill>
              </a:rPr>
              <a:t>5. Join and Prune Step: </a:t>
            </a:r>
            <a:r>
              <a:rPr lang="en-US" sz="2000" dirty="0"/>
              <a:t>Form 3-itemset. From the </a:t>
            </a:r>
            <a:r>
              <a:rPr lang="en-US" sz="2000" b="1" dirty="0"/>
              <a:t>TABLE- 1</a:t>
            </a:r>
            <a:r>
              <a:rPr lang="en-US" sz="2000" dirty="0"/>
              <a:t> find out occurrences of 3-itemset. From </a:t>
            </a:r>
            <a:r>
              <a:rPr lang="en-US" sz="2000" b="1" dirty="0"/>
              <a:t>TABLE-5</a:t>
            </a:r>
            <a:r>
              <a:rPr lang="en-US" sz="2000" dirty="0"/>
              <a:t>, find out the 2-itemset subsets which support </a:t>
            </a:r>
            <a:r>
              <a:rPr lang="en-US" sz="2000" dirty="0" err="1"/>
              <a:t>min_sup</a:t>
            </a:r>
            <a:r>
              <a:rPr lang="en-US" sz="2000" dirty="0"/>
              <a:t>.</a:t>
            </a:r>
          </a:p>
          <a:p>
            <a:pPr algn="just"/>
            <a:r>
              <a:rPr lang="en-US" sz="2000" dirty="0"/>
              <a:t>We can see for </a:t>
            </a:r>
            <a:r>
              <a:rPr lang="en-US" sz="2000" dirty="0" err="1"/>
              <a:t>itemset</a:t>
            </a:r>
            <a:r>
              <a:rPr lang="en-US" sz="2000" dirty="0"/>
              <a:t> {I1, I2, I3} subsets, {I1, I2}, {I1, I3}, {I2, I3} are occurring in </a:t>
            </a:r>
            <a:r>
              <a:rPr lang="en-US" sz="2000" b="1" dirty="0"/>
              <a:t>TABLE-5</a:t>
            </a:r>
            <a:r>
              <a:rPr lang="en-US" sz="2000" dirty="0"/>
              <a:t> thus {I1, I2, I3} is frequent.</a:t>
            </a:r>
          </a:p>
          <a:p>
            <a:pPr algn="just"/>
            <a:r>
              <a:rPr lang="en-US" sz="2000" dirty="0"/>
              <a:t>We can see for </a:t>
            </a:r>
            <a:r>
              <a:rPr lang="en-US" sz="2000" dirty="0" err="1"/>
              <a:t>itemset</a:t>
            </a:r>
            <a:r>
              <a:rPr lang="en-US" sz="2000" dirty="0"/>
              <a:t> {I1, I2, I4} subsets, {I1, I2}, {I1, I4}, {I2, I4}, {I1, I4} is not frequent, as it is not occurring in </a:t>
            </a:r>
            <a:r>
              <a:rPr lang="en-US" sz="2000" b="1" dirty="0"/>
              <a:t>TABLE-5</a:t>
            </a:r>
            <a:r>
              <a:rPr lang="en-US" sz="2000" dirty="0"/>
              <a:t> thus {I1, I2, I4} is not frequent, hence it is deleted</a:t>
            </a:r>
            <a:r>
              <a:rPr lang="en-US" sz="2000" dirty="0" smtClean="0"/>
              <a:t>.</a:t>
            </a:r>
          </a:p>
          <a:p>
            <a:pPr algn="just"/>
            <a:r>
              <a:rPr lang="en-US" sz="2000" b="1" dirty="0" smtClean="0"/>
              <a:t>TABLE-6</a:t>
            </a:r>
          </a:p>
          <a:p>
            <a:pPr algn="just"/>
            <a:endParaRPr lang="en-US" sz="2000" b="1" dirty="0"/>
          </a:p>
          <a:p>
            <a:pPr algn="just"/>
            <a:endParaRPr lang="en-US" sz="2000" b="1" dirty="0" smtClean="0"/>
          </a:p>
          <a:p>
            <a:pPr algn="just"/>
            <a:endParaRPr lang="en-US" sz="2000" b="1" dirty="0"/>
          </a:p>
          <a:p>
            <a:pPr algn="just"/>
            <a:endParaRPr lang="en-US" sz="2000" b="1" dirty="0" smtClean="0"/>
          </a:p>
          <a:p>
            <a:pPr algn="just"/>
            <a:endParaRPr lang="en-US" sz="2000" b="1" dirty="0"/>
          </a:p>
          <a:p>
            <a:pPr algn="just"/>
            <a:endParaRPr lang="en-US" sz="2000" b="1" dirty="0" smtClean="0"/>
          </a:p>
          <a:p>
            <a:pPr algn="just"/>
            <a:endParaRPr lang="en-US" sz="2000" b="1" dirty="0"/>
          </a:p>
          <a:p>
            <a:pPr algn="just"/>
            <a:endParaRPr lang="en-US" sz="2000" b="1" dirty="0" smtClean="0"/>
          </a:p>
          <a:p>
            <a:pPr algn="just"/>
            <a:r>
              <a:rPr lang="en-US" sz="2000" b="1" dirty="0"/>
              <a:t>Only {I1, I2, I3} is frequent</a:t>
            </a:r>
            <a:r>
              <a:rPr lang="en-US" sz="2000" dirty="0"/>
              <a:t>.</a:t>
            </a:r>
          </a:p>
        </p:txBody>
      </p:sp>
      <p:graphicFrame>
        <p:nvGraphicFramePr>
          <p:cNvPr id="4" name="Table 3"/>
          <p:cNvGraphicFramePr>
            <a:graphicFrameLocks noGrp="1"/>
          </p:cNvGraphicFramePr>
          <p:nvPr>
            <p:extLst>
              <p:ext uri="{D42A27DB-BD31-4B8C-83A1-F6EECF244321}">
                <p14:modId xmlns:p14="http://schemas.microsoft.com/office/powerpoint/2010/main" val="1184728708"/>
              </p:ext>
            </p:extLst>
          </p:nvPr>
        </p:nvGraphicFramePr>
        <p:xfrm>
          <a:off x="1219200" y="3657600"/>
          <a:ext cx="9970693" cy="2133600"/>
        </p:xfrm>
        <a:graphic>
          <a:graphicData uri="http://schemas.openxmlformats.org/drawingml/2006/table">
            <a:tbl>
              <a:tblPr/>
              <a:tblGrid>
                <a:gridCol w="9970693"/>
              </a:tblGrid>
              <a:tr h="0">
                <a:tc>
                  <a:txBody>
                    <a:bodyPr/>
                    <a:lstStyle/>
                    <a:p>
                      <a:pPr algn="l" fontAlgn="ctr" latinLnBrk="0"/>
                      <a:r>
                        <a:rPr lang="en-US" b="1">
                          <a:effectLst/>
                        </a:rPr>
                        <a:t>Item</a:t>
                      </a:r>
                    </a:p>
                  </a:txBody>
                  <a:tcPr marL="101600" marR="1016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r>
              <a:tr h="0">
                <a:tc>
                  <a:txBody>
                    <a:bodyPr/>
                    <a:lstStyle/>
                    <a:p>
                      <a:pPr algn="l" fontAlgn="t" latinLnBrk="0"/>
                      <a:r>
                        <a:rPr lang="en-US" b="0">
                          <a:effectLst/>
                        </a:rPr>
                        <a:t>I1,I2,I3</a:t>
                      </a:r>
                    </a:p>
                  </a:txBody>
                  <a:tcPr marL="101600" marR="1016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0">
                <a:tc>
                  <a:txBody>
                    <a:bodyPr/>
                    <a:lstStyle/>
                    <a:p>
                      <a:pPr algn="l" fontAlgn="t" latinLnBrk="0"/>
                      <a:r>
                        <a:rPr lang="en-US" b="0">
                          <a:effectLst/>
                        </a:rPr>
                        <a:t>I1,I2,I4</a:t>
                      </a:r>
                    </a:p>
                  </a:txBody>
                  <a:tcPr marL="101600" marR="1016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r>
              <a:tr h="0">
                <a:tc>
                  <a:txBody>
                    <a:bodyPr/>
                    <a:lstStyle/>
                    <a:p>
                      <a:pPr algn="l" fontAlgn="t" latinLnBrk="0"/>
                      <a:r>
                        <a:rPr lang="en-US" b="0">
                          <a:effectLst/>
                        </a:rPr>
                        <a:t>I1,I3,I4</a:t>
                      </a:r>
                    </a:p>
                  </a:txBody>
                  <a:tcPr marL="101600" marR="1016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0">
                <a:tc>
                  <a:txBody>
                    <a:bodyPr/>
                    <a:lstStyle/>
                    <a:p>
                      <a:pPr algn="l" fontAlgn="t" latinLnBrk="0"/>
                      <a:r>
                        <a:rPr lang="en-US" b="0" dirty="0">
                          <a:effectLst/>
                        </a:rPr>
                        <a:t>I2,I3,I4</a:t>
                      </a:r>
                    </a:p>
                  </a:txBody>
                  <a:tcPr marL="101600" marR="1016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r>
            </a:tbl>
          </a:graphicData>
        </a:graphic>
      </p:graphicFrame>
    </p:spTree>
    <p:extLst>
      <p:ext uri="{BB962C8B-B14F-4D97-AF65-F5344CB8AC3E}">
        <p14:creationId xmlns:p14="http://schemas.microsoft.com/office/powerpoint/2010/main" val="253670079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03200" y="152401"/>
            <a:ext cx="11785600" cy="5973763"/>
          </a:xfrm>
        </p:spPr>
        <p:txBody>
          <a:bodyPr>
            <a:normAutofit fontScale="92500" lnSpcReduction="20000"/>
          </a:bodyPr>
          <a:lstStyle/>
          <a:p>
            <a:r>
              <a:rPr lang="en-US" b="1" dirty="0">
                <a:solidFill>
                  <a:srgbClr val="00B050"/>
                </a:solidFill>
              </a:rPr>
              <a:t>6. Generate Association Rules:</a:t>
            </a:r>
            <a:r>
              <a:rPr lang="en-US" dirty="0">
                <a:solidFill>
                  <a:srgbClr val="00B050"/>
                </a:solidFill>
              </a:rPr>
              <a:t> </a:t>
            </a:r>
            <a:r>
              <a:rPr lang="en-US" dirty="0"/>
              <a:t>From the frequent </a:t>
            </a:r>
            <a:r>
              <a:rPr lang="en-US" dirty="0" err="1"/>
              <a:t>itemset</a:t>
            </a:r>
            <a:r>
              <a:rPr lang="en-US" dirty="0"/>
              <a:t> discovered above the association could be</a:t>
            </a:r>
            <a:r>
              <a:rPr lang="en-US" dirty="0" smtClean="0"/>
              <a:t>:</a:t>
            </a:r>
          </a:p>
          <a:p>
            <a:r>
              <a:rPr lang="en-US" dirty="0"/>
              <a:t>{I1, I2} =&gt; {I3}</a:t>
            </a:r>
          </a:p>
          <a:p>
            <a:r>
              <a:rPr lang="en-US" dirty="0"/>
              <a:t>Confidence = support {I1, I2, I3} / support {I1, I2} = (3/ 4)* 100 = 75%</a:t>
            </a:r>
          </a:p>
          <a:p>
            <a:r>
              <a:rPr lang="en-US" dirty="0"/>
              <a:t>{I1, I3} =&gt; {I2}</a:t>
            </a:r>
          </a:p>
          <a:p>
            <a:r>
              <a:rPr lang="en-US" dirty="0"/>
              <a:t>Confidence = support {I1, I2, I3} / support {I1, I3} = (3/ 3)* 100 = 100%</a:t>
            </a:r>
          </a:p>
          <a:p>
            <a:r>
              <a:rPr lang="en-US" dirty="0"/>
              <a:t>{I2, I3} =&gt; {I1}</a:t>
            </a:r>
          </a:p>
          <a:p>
            <a:r>
              <a:rPr lang="en-US" dirty="0"/>
              <a:t>Confidence = support {I1, I2, I3} / support {I2, I3} = (3/ 4)* 100 = 75%</a:t>
            </a:r>
          </a:p>
          <a:p>
            <a:r>
              <a:rPr lang="en-US" dirty="0"/>
              <a:t>{I1} =&gt; {I2, I3}</a:t>
            </a:r>
          </a:p>
          <a:p>
            <a:r>
              <a:rPr lang="en-US" dirty="0"/>
              <a:t>Confidence = support {I1, I2, I3} / support {I1} = (3/ 4)* 100 = 75%</a:t>
            </a:r>
          </a:p>
          <a:p>
            <a:r>
              <a:rPr lang="en-US" dirty="0"/>
              <a:t>{I2} =&gt; {I1, I3}</a:t>
            </a:r>
          </a:p>
          <a:p>
            <a:r>
              <a:rPr lang="en-US" dirty="0"/>
              <a:t>Confidence = support {I1, I2, I3} / support {I2 = (3/ 5)* 100 = 60%</a:t>
            </a:r>
          </a:p>
          <a:p>
            <a:r>
              <a:rPr lang="en-US" dirty="0"/>
              <a:t>{I3} =&gt; {I1, I2}</a:t>
            </a:r>
          </a:p>
          <a:p>
            <a:r>
              <a:rPr lang="en-US" dirty="0"/>
              <a:t>Confidence = support {I1, I2, I3} / support {I3} = (3/ 4)* 100 = 75%</a:t>
            </a:r>
          </a:p>
          <a:p>
            <a:r>
              <a:rPr lang="en-US" dirty="0"/>
              <a:t>This shows that all the above association rules are strong if minimum confidence threshold is 60%.</a:t>
            </a:r>
          </a:p>
          <a:p>
            <a:endParaRPr lang="en-US" dirty="0"/>
          </a:p>
        </p:txBody>
      </p:sp>
    </p:spTree>
    <p:extLst>
      <p:ext uri="{BB962C8B-B14F-4D97-AF65-F5344CB8AC3E}">
        <p14:creationId xmlns:p14="http://schemas.microsoft.com/office/powerpoint/2010/main" val="266617006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07434" y="160338"/>
            <a:ext cx="11679767" cy="6469062"/>
          </a:xfrm>
        </p:spPr>
        <p:txBody>
          <a:bodyPr/>
          <a:lstStyle/>
          <a:p>
            <a:r>
              <a:rPr lang="en-US" sz="2400" b="1" dirty="0">
                <a:solidFill>
                  <a:srgbClr val="00B050"/>
                </a:solidFill>
              </a:rPr>
              <a:t>The </a:t>
            </a:r>
            <a:r>
              <a:rPr lang="en-US" sz="2400" b="1" dirty="0" err="1">
                <a:solidFill>
                  <a:srgbClr val="00B050"/>
                </a:solidFill>
              </a:rPr>
              <a:t>Apriori</a:t>
            </a:r>
            <a:r>
              <a:rPr lang="en-US" sz="2400" b="1" dirty="0">
                <a:solidFill>
                  <a:srgbClr val="00B050"/>
                </a:solidFill>
              </a:rPr>
              <a:t> Algorithm: Pseudo Code</a:t>
            </a:r>
          </a:p>
          <a:p>
            <a:r>
              <a:rPr lang="en-US" sz="2400" dirty="0"/>
              <a:t>C: Candidate item set of size k</a:t>
            </a:r>
          </a:p>
          <a:p>
            <a:r>
              <a:rPr lang="en-US" sz="2400" dirty="0"/>
              <a:t>L: Frequent </a:t>
            </a:r>
            <a:r>
              <a:rPr lang="en-US" sz="2400" dirty="0" err="1"/>
              <a:t>itemset</a:t>
            </a:r>
            <a:r>
              <a:rPr lang="en-US" sz="2400" dirty="0"/>
              <a:t> of size k</a:t>
            </a:r>
          </a:p>
          <a:p>
            <a:endParaRPr lang="en-US" dirty="0"/>
          </a:p>
        </p:txBody>
      </p:sp>
      <p:sp>
        <p:nvSpPr>
          <p:cNvPr id="4" name="AutoShape 2" descr="https://www.softwaretestinghelp.com/wp-content/qa/uploads/2019/09/Psudocode.png"/>
          <p:cNvSpPr>
            <a:spLocks noChangeAspect="1" noChangeArrowheads="1"/>
          </p:cNvSpPr>
          <p:nvPr/>
        </p:nvSpPr>
        <p:spPr bwMode="auto">
          <a:xfrm>
            <a:off x="207433" y="-144463"/>
            <a:ext cx="4064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21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0634" y="1600200"/>
            <a:ext cx="11271748" cy="502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9454311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457201"/>
            <a:ext cx="10972800" cy="5668963"/>
          </a:xfrm>
        </p:spPr>
        <p:txBody>
          <a:bodyPr>
            <a:normAutofit/>
          </a:bodyPr>
          <a:lstStyle/>
          <a:p>
            <a:pPr marL="0" indent="0" algn="just">
              <a:buNone/>
            </a:pPr>
            <a:r>
              <a:rPr lang="en-US" sz="2800" dirty="0">
                <a:solidFill>
                  <a:srgbClr val="FF0000"/>
                </a:solidFill>
              </a:rPr>
              <a:t>Advantages</a:t>
            </a:r>
          </a:p>
          <a:p>
            <a:pPr algn="just"/>
            <a:r>
              <a:rPr lang="en-US" sz="2400" dirty="0"/>
              <a:t>Easy to understand algorithm</a:t>
            </a:r>
          </a:p>
          <a:p>
            <a:pPr algn="just"/>
            <a:r>
              <a:rPr lang="en-US" sz="2400" dirty="0"/>
              <a:t>Join and Prune steps are easy to implement on large </a:t>
            </a:r>
            <a:r>
              <a:rPr lang="en-US" sz="2400" dirty="0" err="1"/>
              <a:t>itemsets</a:t>
            </a:r>
            <a:r>
              <a:rPr lang="en-US" sz="2400" dirty="0"/>
              <a:t> in large databases</a:t>
            </a:r>
          </a:p>
          <a:p>
            <a:pPr marL="0" indent="0" algn="just">
              <a:buNone/>
            </a:pPr>
            <a:endParaRPr lang="en-US" sz="2400" dirty="0">
              <a:solidFill>
                <a:srgbClr val="FF0000"/>
              </a:solidFill>
            </a:endParaRPr>
          </a:p>
          <a:p>
            <a:pPr marL="0" indent="0" algn="just">
              <a:buNone/>
            </a:pPr>
            <a:r>
              <a:rPr lang="en-US" sz="2800" dirty="0" smtClean="0">
                <a:solidFill>
                  <a:srgbClr val="FF0000"/>
                </a:solidFill>
              </a:rPr>
              <a:t>Disadvantages</a:t>
            </a:r>
            <a:endParaRPr lang="en-US" sz="2800" dirty="0">
              <a:solidFill>
                <a:srgbClr val="FF0000"/>
              </a:solidFill>
            </a:endParaRPr>
          </a:p>
          <a:p>
            <a:pPr algn="just"/>
            <a:r>
              <a:rPr lang="en-US" sz="2400" dirty="0"/>
              <a:t>It requires high computation if the </a:t>
            </a:r>
            <a:r>
              <a:rPr lang="en-US" sz="2400" dirty="0" err="1"/>
              <a:t>itemsets</a:t>
            </a:r>
            <a:r>
              <a:rPr lang="en-US" sz="2400" dirty="0"/>
              <a:t> are very large and the minimum support is kept very low.</a:t>
            </a:r>
          </a:p>
          <a:p>
            <a:pPr algn="just"/>
            <a:r>
              <a:rPr lang="en-US" sz="2400" dirty="0"/>
              <a:t>The entire database needs to be scanned.</a:t>
            </a:r>
          </a:p>
          <a:p>
            <a:pPr algn="just"/>
            <a:endParaRPr lang="en-US" sz="2400" dirty="0"/>
          </a:p>
        </p:txBody>
      </p:sp>
    </p:spTree>
    <p:extLst>
      <p:ext uri="{BB962C8B-B14F-4D97-AF65-F5344CB8AC3E}">
        <p14:creationId xmlns:p14="http://schemas.microsoft.com/office/powerpoint/2010/main" val="360667182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52401"/>
            <a:ext cx="10972800" cy="5973763"/>
          </a:xfrm>
        </p:spPr>
        <p:txBody>
          <a:bodyPr>
            <a:normAutofit/>
          </a:bodyPr>
          <a:lstStyle/>
          <a:p>
            <a:pPr marL="0" indent="0">
              <a:buNone/>
            </a:pPr>
            <a:r>
              <a:rPr lang="en-US" b="1" dirty="0">
                <a:solidFill>
                  <a:srgbClr val="FF0000"/>
                </a:solidFill>
              </a:rPr>
              <a:t>Applications Of </a:t>
            </a:r>
            <a:r>
              <a:rPr lang="en-US" b="1" dirty="0" err="1">
                <a:solidFill>
                  <a:srgbClr val="FF0000"/>
                </a:solidFill>
              </a:rPr>
              <a:t>Apriori</a:t>
            </a:r>
            <a:r>
              <a:rPr lang="en-US" b="1" dirty="0">
                <a:solidFill>
                  <a:srgbClr val="FF0000"/>
                </a:solidFill>
              </a:rPr>
              <a:t> Algorithm</a:t>
            </a:r>
          </a:p>
          <a:p>
            <a:pPr algn="just"/>
            <a:r>
              <a:rPr lang="en-US" sz="2400" b="1" dirty="0"/>
              <a:t>Some fields where </a:t>
            </a:r>
            <a:r>
              <a:rPr lang="en-US" sz="2400" b="1" dirty="0" err="1"/>
              <a:t>Apriori</a:t>
            </a:r>
            <a:r>
              <a:rPr lang="en-US" sz="2400" b="1" dirty="0"/>
              <a:t> is used:</a:t>
            </a:r>
            <a:endParaRPr lang="en-US" sz="2400" dirty="0"/>
          </a:p>
          <a:p>
            <a:pPr algn="just"/>
            <a:r>
              <a:rPr lang="en-US" sz="2400" b="1" dirty="0"/>
              <a:t>In Education Field:</a:t>
            </a:r>
            <a:r>
              <a:rPr lang="en-US" sz="2400" dirty="0"/>
              <a:t> Extracting association rules in data mining of admitted students through characteristics and specialties.</a:t>
            </a:r>
          </a:p>
          <a:p>
            <a:pPr algn="just"/>
            <a:r>
              <a:rPr lang="en-US" sz="2400" b="1" dirty="0"/>
              <a:t>In the Medical field:</a:t>
            </a:r>
            <a:r>
              <a:rPr lang="en-US" sz="2400" dirty="0"/>
              <a:t> For example Analysis of the patient’s database.</a:t>
            </a:r>
          </a:p>
          <a:p>
            <a:pPr algn="just"/>
            <a:r>
              <a:rPr lang="en-US" sz="2400" b="1" dirty="0"/>
              <a:t>In Forestry:</a:t>
            </a:r>
            <a:r>
              <a:rPr lang="en-US" sz="2400" dirty="0"/>
              <a:t> Analysis of probability and intensity of forest fire with the forest fire data.</a:t>
            </a:r>
          </a:p>
          <a:p>
            <a:pPr algn="just"/>
            <a:r>
              <a:rPr lang="en-US" sz="2400" dirty="0" err="1"/>
              <a:t>Apriori</a:t>
            </a:r>
            <a:r>
              <a:rPr lang="en-US" sz="2400" dirty="0"/>
              <a:t> is used by many companies like Amazon in the </a:t>
            </a:r>
            <a:r>
              <a:rPr lang="en-US" sz="2400" b="1" dirty="0"/>
              <a:t>Recommender System</a:t>
            </a:r>
            <a:r>
              <a:rPr lang="en-US" sz="2400" dirty="0"/>
              <a:t> and by Google for the auto-complete feature</a:t>
            </a:r>
            <a:r>
              <a:rPr lang="en-US" sz="2400" dirty="0" smtClean="0"/>
              <a:t>.</a:t>
            </a:r>
          </a:p>
          <a:p>
            <a:pPr marL="0" indent="0">
              <a:buNone/>
            </a:pPr>
            <a:r>
              <a:rPr lang="en-US" sz="2400" b="1" dirty="0" smtClean="0">
                <a:solidFill>
                  <a:srgbClr val="FF0000"/>
                </a:solidFill>
              </a:rPr>
              <a:t>Conclusion</a:t>
            </a:r>
          </a:p>
          <a:p>
            <a:pPr algn="just"/>
            <a:r>
              <a:rPr lang="en-US" sz="2400" dirty="0" err="1" smtClean="0"/>
              <a:t>Apriori</a:t>
            </a:r>
            <a:r>
              <a:rPr lang="en-US" sz="2400" dirty="0" smtClean="0"/>
              <a:t> algorithm is an efficient algorithm that scans the database only once.</a:t>
            </a:r>
          </a:p>
          <a:p>
            <a:pPr algn="just"/>
            <a:r>
              <a:rPr lang="en-US" sz="2400" dirty="0" smtClean="0"/>
              <a:t>It reduces the size of the </a:t>
            </a:r>
            <a:r>
              <a:rPr lang="en-US" sz="2400" dirty="0" err="1" smtClean="0"/>
              <a:t>itemsets</a:t>
            </a:r>
            <a:r>
              <a:rPr lang="en-US" sz="2400" dirty="0" smtClean="0"/>
              <a:t> in the database considerably providing a good performance. Thus, data mining helps consumers and industries better in the decision-making process.</a:t>
            </a:r>
          </a:p>
          <a:p>
            <a:pPr algn="just"/>
            <a:endParaRPr lang="en-US" sz="2400" dirty="0"/>
          </a:p>
          <a:p>
            <a:endParaRPr lang="en-US" dirty="0"/>
          </a:p>
        </p:txBody>
      </p:sp>
    </p:spTree>
    <p:extLst>
      <p:ext uri="{BB962C8B-B14F-4D97-AF65-F5344CB8AC3E}">
        <p14:creationId xmlns:p14="http://schemas.microsoft.com/office/powerpoint/2010/main" val="366750637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7735" y="0"/>
            <a:ext cx="10972800" cy="1051560"/>
          </a:xfrm>
        </p:spPr>
        <p:txBody>
          <a:bodyPr>
            <a:noAutofit/>
          </a:bodyPr>
          <a:lstStyle/>
          <a:p>
            <a:r>
              <a:rPr lang="en-US" sz="2800" b="1" dirty="0" smtClean="0">
                <a:solidFill>
                  <a:srgbClr val="FF0000"/>
                </a:solidFill>
              </a:rPr>
              <a:t>A pattern growth approach for mining frequent item sets FREQUENT </a:t>
            </a:r>
            <a:r>
              <a:rPr lang="en-US" sz="2800" b="1" dirty="0">
                <a:solidFill>
                  <a:srgbClr val="FF0000"/>
                </a:solidFill>
              </a:rPr>
              <a:t>PATTERN (FP) GROWTH </a:t>
            </a:r>
            <a:r>
              <a:rPr lang="en-US" sz="2800" b="1" dirty="0" smtClean="0">
                <a:solidFill>
                  <a:srgbClr val="FF0000"/>
                </a:solidFill>
              </a:rPr>
              <a:t>METHOD</a:t>
            </a:r>
            <a:endParaRPr lang="en-US" sz="2800" dirty="0"/>
          </a:p>
        </p:txBody>
      </p:sp>
      <p:sp>
        <p:nvSpPr>
          <p:cNvPr id="3" name="Content Placeholder 2"/>
          <p:cNvSpPr>
            <a:spLocks noGrp="1"/>
          </p:cNvSpPr>
          <p:nvPr>
            <p:ph idx="1"/>
          </p:nvPr>
        </p:nvSpPr>
        <p:spPr>
          <a:xfrm>
            <a:off x="609600" y="1417637"/>
            <a:ext cx="10972800" cy="5440363"/>
          </a:xfrm>
        </p:spPr>
        <p:txBody>
          <a:bodyPr>
            <a:normAutofit/>
          </a:bodyPr>
          <a:lstStyle/>
          <a:p>
            <a:pPr marL="0" indent="0">
              <a:buNone/>
            </a:pPr>
            <a:r>
              <a:rPr lang="en-US" sz="2800" b="1" dirty="0">
                <a:solidFill>
                  <a:srgbClr val="00B050"/>
                </a:solidFill>
              </a:rPr>
              <a:t>Shortcomings Of </a:t>
            </a:r>
            <a:r>
              <a:rPr lang="en-US" sz="2800" b="1" dirty="0" err="1">
                <a:solidFill>
                  <a:srgbClr val="00B050"/>
                </a:solidFill>
              </a:rPr>
              <a:t>Apriori</a:t>
            </a:r>
            <a:r>
              <a:rPr lang="en-US" sz="2800" b="1" dirty="0">
                <a:solidFill>
                  <a:srgbClr val="00B050"/>
                </a:solidFill>
              </a:rPr>
              <a:t> Algorithm</a:t>
            </a:r>
          </a:p>
          <a:p>
            <a:pPr algn="just"/>
            <a:r>
              <a:rPr lang="en-US" sz="2400" dirty="0" smtClean="0"/>
              <a:t>Using </a:t>
            </a:r>
            <a:r>
              <a:rPr lang="en-US" sz="2400" dirty="0" err="1"/>
              <a:t>Apriori</a:t>
            </a:r>
            <a:r>
              <a:rPr lang="en-US" sz="2400" dirty="0"/>
              <a:t> needs a generation of candidate </a:t>
            </a:r>
            <a:r>
              <a:rPr lang="en-US" sz="2400" dirty="0" err="1"/>
              <a:t>itemsets</a:t>
            </a:r>
            <a:r>
              <a:rPr lang="en-US" sz="2400" dirty="0"/>
              <a:t>. These </a:t>
            </a:r>
            <a:r>
              <a:rPr lang="en-US" sz="2400" dirty="0" err="1"/>
              <a:t>itemsets</a:t>
            </a:r>
            <a:r>
              <a:rPr lang="en-US" sz="2400" dirty="0"/>
              <a:t> may be large in number if the </a:t>
            </a:r>
            <a:r>
              <a:rPr lang="en-US" sz="2400" dirty="0" err="1"/>
              <a:t>itemset</a:t>
            </a:r>
            <a:r>
              <a:rPr lang="en-US" sz="2400" dirty="0"/>
              <a:t> in the database is huge.</a:t>
            </a:r>
          </a:p>
          <a:p>
            <a:pPr algn="just"/>
            <a:r>
              <a:rPr lang="en-US" sz="2400" dirty="0" err="1"/>
              <a:t>Apriori</a:t>
            </a:r>
            <a:r>
              <a:rPr lang="en-US" sz="2400" dirty="0"/>
              <a:t> needs multiple scans of the database to check the support of each </a:t>
            </a:r>
            <a:r>
              <a:rPr lang="en-US" sz="2400" dirty="0" err="1"/>
              <a:t>itemset</a:t>
            </a:r>
            <a:r>
              <a:rPr lang="en-US" sz="2400" dirty="0"/>
              <a:t> generated and this leads to high costs.</a:t>
            </a:r>
          </a:p>
          <a:p>
            <a:pPr marL="0" indent="0" algn="just">
              <a:buNone/>
            </a:pPr>
            <a:r>
              <a:rPr lang="en-US" sz="2400" dirty="0"/>
              <a:t>These shortcomings can be overcome using the FP growth algorithm.</a:t>
            </a:r>
          </a:p>
          <a:p>
            <a:endParaRPr lang="en-US" dirty="0"/>
          </a:p>
        </p:txBody>
      </p:sp>
    </p:spTree>
    <p:extLst>
      <p:ext uri="{BB962C8B-B14F-4D97-AF65-F5344CB8AC3E}">
        <p14:creationId xmlns:p14="http://schemas.microsoft.com/office/powerpoint/2010/main" val="52349725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304800"/>
            <a:ext cx="10972800" cy="6208542"/>
          </a:xfrm>
        </p:spPr>
        <p:txBody>
          <a:bodyPr>
            <a:normAutofit fontScale="92500" lnSpcReduction="10000"/>
          </a:bodyPr>
          <a:lstStyle/>
          <a:p>
            <a:pPr marL="0" indent="0">
              <a:buNone/>
            </a:pPr>
            <a:r>
              <a:rPr lang="en-US" b="1" dirty="0">
                <a:solidFill>
                  <a:srgbClr val="00B050"/>
                </a:solidFill>
              </a:rPr>
              <a:t>Frequent Pattern Growth Algorithm</a:t>
            </a:r>
          </a:p>
          <a:p>
            <a:pPr algn="just"/>
            <a:r>
              <a:rPr lang="en-US" dirty="0"/>
              <a:t>This algorithm is an improvement to the </a:t>
            </a:r>
            <a:r>
              <a:rPr lang="en-US" dirty="0" err="1"/>
              <a:t>Apriori</a:t>
            </a:r>
            <a:r>
              <a:rPr lang="en-US" dirty="0"/>
              <a:t> method. A frequent pattern is generated without the need for candidate generation. FP growth algorithm represents the database in the form of a tree called a frequent pattern tree or FP tree.</a:t>
            </a:r>
          </a:p>
          <a:p>
            <a:pPr algn="just"/>
            <a:r>
              <a:rPr lang="en-US" dirty="0"/>
              <a:t>This tree structure will maintain the association between the </a:t>
            </a:r>
            <a:r>
              <a:rPr lang="en-US" dirty="0" err="1"/>
              <a:t>itemsets</a:t>
            </a:r>
            <a:r>
              <a:rPr lang="en-US" dirty="0"/>
              <a:t>. The database is fragmented using one frequent item. This fragmented part is called “pattern fragment”. The </a:t>
            </a:r>
            <a:r>
              <a:rPr lang="en-US" dirty="0" err="1"/>
              <a:t>itemsets</a:t>
            </a:r>
            <a:r>
              <a:rPr lang="en-US" dirty="0"/>
              <a:t> of these fragmented patterns are analyzed. Thus with this method, the search for frequent </a:t>
            </a:r>
            <a:r>
              <a:rPr lang="en-US" dirty="0" err="1"/>
              <a:t>itemsets</a:t>
            </a:r>
            <a:r>
              <a:rPr lang="en-US" dirty="0"/>
              <a:t> is reduced comparatively.</a:t>
            </a:r>
          </a:p>
          <a:p>
            <a:pPr marL="0" indent="0">
              <a:buNone/>
            </a:pPr>
            <a:endParaRPr lang="en-US" b="1" dirty="0" smtClean="0"/>
          </a:p>
          <a:p>
            <a:pPr marL="0" indent="0">
              <a:buNone/>
            </a:pPr>
            <a:r>
              <a:rPr lang="en-US" b="1" dirty="0" smtClean="0">
                <a:solidFill>
                  <a:srgbClr val="00B050"/>
                </a:solidFill>
              </a:rPr>
              <a:t>FP </a:t>
            </a:r>
            <a:r>
              <a:rPr lang="en-US" b="1" dirty="0">
                <a:solidFill>
                  <a:srgbClr val="00B050"/>
                </a:solidFill>
              </a:rPr>
              <a:t>Tree</a:t>
            </a:r>
          </a:p>
          <a:p>
            <a:pPr algn="just"/>
            <a:r>
              <a:rPr lang="en-US" dirty="0"/>
              <a:t>Frequent Pattern Tree is a tree-like structure that is made with the initial </a:t>
            </a:r>
            <a:r>
              <a:rPr lang="en-US" dirty="0" err="1"/>
              <a:t>itemsets</a:t>
            </a:r>
            <a:r>
              <a:rPr lang="en-US" dirty="0"/>
              <a:t> of the database. The purpose of the FP tree is to mine the most frequent pattern. Each node of the FP tree represents an item of the </a:t>
            </a:r>
            <a:r>
              <a:rPr lang="en-US" dirty="0" err="1"/>
              <a:t>itemset</a:t>
            </a:r>
            <a:r>
              <a:rPr lang="en-US" dirty="0"/>
              <a:t>.</a:t>
            </a:r>
          </a:p>
          <a:p>
            <a:pPr algn="just"/>
            <a:r>
              <a:rPr lang="en-US" dirty="0"/>
              <a:t>The root node represents null while the lower nodes represent the </a:t>
            </a:r>
            <a:r>
              <a:rPr lang="en-US" dirty="0" err="1"/>
              <a:t>itemsets</a:t>
            </a:r>
            <a:r>
              <a:rPr lang="en-US" dirty="0"/>
              <a:t>. The association of the nodes with the lower nodes that is the </a:t>
            </a:r>
            <a:r>
              <a:rPr lang="en-US" dirty="0" err="1"/>
              <a:t>itemsets</a:t>
            </a:r>
            <a:r>
              <a:rPr lang="en-US" dirty="0"/>
              <a:t> with the other </a:t>
            </a:r>
            <a:r>
              <a:rPr lang="en-US" dirty="0" err="1"/>
              <a:t>itemsets</a:t>
            </a:r>
            <a:r>
              <a:rPr lang="en-US" dirty="0"/>
              <a:t> are maintained while forming the tree.</a:t>
            </a:r>
          </a:p>
          <a:p>
            <a:endParaRPr lang="en-US" dirty="0"/>
          </a:p>
        </p:txBody>
      </p:sp>
    </p:spTree>
    <p:extLst>
      <p:ext uri="{BB962C8B-B14F-4D97-AF65-F5344CB8AC3E}">
        <p14:creationId xmlns:p14="http://schemas.microsoft.com/office/powerpoint/2010/main" val="142349883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01637" y="256736"/>
            <a:ext cx="10972800" cy="449707"/>
          </a:xfrm>
        </p:spPr>
        <p:txBody>
          <a:bodyPr>
            <a:normAutofit fontScale="92500" lnSpcReduction="10000"/>
          </a:bodyPr>
          <a:lstStyle/>
          <a:p>
            <a:pPr marL="0" indent="0">
              <a:buNone/>
            </a:pPr>
            <a:r>
              <a:rPr lang="en-US" b="1" dirty="0">
                <a:solidFill>
                  <a:srgbClr val="00B050"/>
                </a:solidFill>
              </a:rPr>
              <a:t>Frequent Pattern Algorithm</a:t>
            </a:r>
          </a:p>
          <a:p>
            <a:endParaRPr lang="en-US" dirty="0"/>
          </a:p>
        </p:txBody>
      </p:sp>
      <p:sp>
        <p:nvSpPr>
          <p:cNvPr id="4" name="Rectangle 3"/>
          <p:cNvSpPr/>
          <p:nvPr/>
        </p:nvSpPr>
        <p:spPr>
          <a:xfrm>
            <a:off x="145574" y="678306"/>
            <a:ext cx="12046425" cy="5693866"/>
          </a:xfrm>
          <a:prstGeom prst="rect">
            <a:avLst/>
          </a:prstGeom>
        </p:spPr>
        <p:txBody>
          <a:bodyPr wrap="square">
            <a:spAutoFit/>
          </a:bodyPr>
          <a:lstStyle/>
          <a:p>
            <a:r>
              <a:rPr lang="en-US" sz="2800" dirty="0">
                <a:solidFill>
                  <a:srgbClr val="FF0000"/>
                </a:solidFill>
              </a:rPr>
              <a:t>Input: </a:t>
            </a:r>
            <a:r>
              <a:rPr lang="en-US" sz="2800" dirty="0"/>
              <a:t>A database DB, represented by FP-tree constructed according to Algorithm 1, and a minimum support threshold ?.</a:t>
            </a:r>
          </a:p>
          <a:p>
            <a:r>
              <a:rPr lang="en-US" sz="2800" dirty="0">
                <a:solidFill>
                  <a:srgbClr val="FF0000"/>
                </a:solidFill>
              </a:rPr>
              <a:t>Output:</a:t>
            </a:r>
            <a:r>
              <a:rPr lang="en-US" sz="2800" dirty="0"/>
              <a:t> The complete set of frequent patterns.</a:t>
            </a:r>
          </a:p>
          <a:p>
            <a:r>
              <a:rPr lang="en-US" sz="2800" dirty="0">
                <a:solidFill>
                  <a:srgbClr val="FF0000"/>
                </a:solidFill>
              </a:rPr>
              <a:t>Method: </a:t>
            </a:r>
            <a:r>
              <a:rPr lang="en-US" sz="2800" dirty="0"/>
              <a:t>call FP-growth(FP-tree, null).</a:t>
            </a:r>
          </a:p>
          <a:p>
            <a:r>
              <a:rPr lang="en-US" sz="2800" dirty="0">
                <a:solidFill>
                  <a:srgbClr val="7030A0"/>
                </a:solidFill>
              </a:rPr>
              <a:t>Procedure FP-growth(Tree, a)</a:t>
            </a:r>
            <a:r>
              <a:rPr lang="en-US" sz="2800" dirty="0"/>
              <a:t> {</a:t>
            </a:r>
          </a:p>
          <a:p>
            <a:r>
              <a:rPr lang="en-US" sz="2800" dirty="0"/>
              <a:t>(01) if Tree contains a single prefix path then { // Mining single prefix-path FP-tree</a:t>
            </a:r>
          </a:p>
          <a:p>
            <a:r>
              <a:rPr lang="en-US" sz="2800" dirty="0"/>
              <a:t>(02) let P be the single prefix-path part of Tree;</a:t>
            </a:r>
          </a:p>
          <a:p>
            <a:r>
              <a:rPr lang="en-US" sz="2800" dirty="0"/>
              <a:t>(03) let Q be the multipath part with the top branching node replaced by a null root;</a:t>
            </a:r>
          </a:p>
          <a:p>
            <a:r>
              <a:rPr lang="en-US" sz="2800" dirty="0"/>
              <a:t>(04) for each combination (denoted as ß) of the nodes in the path P do</a:t>
            </a:r>
          </a:p>
          <a:p>
            <a:r>
              <a:rPr lang="en-US" sz="2800" dirty="0"/>
              <a:t>(05) generate pattern ß ∪ a with support = minimum support of nodes in ß;</a:t>
            </a:r>
          </a:p>
          <a:p>
            <a:r>
              <a:rPr lang="en-US" sz="2800" dirty="0"/>
              <a:t>(06) let </a:t>
            </a:r>
            <a:r>
              <a:rPr lang="en-US" sz="2800" dirty="0" err="1"/>
              <a:t>freq</a:t>
            </a:r>
            <a:r>
              <a:rPr lang="en-US" sz="2800" dirty="0"/>
              <a:t> pattern set(P) be the set of patterns so generated;</a:t>
            </a:r>
          </a:p>
          <a:p>
            <a:r>
              <a:rPr lang="en-US" sz="2800" dirty="0" smtClean="0"/>
              <a:t>}</a:t>
            </a:r>
            <a:endParaRPr lang="en-US" sz="2800" dirty="0"/>
          </a:p>
        </p:txBody>
      </p:sp>
    </p:spTree>
    <p:extLst>
      <p:ext uri="{BB962C8B-B14F-4D97-AF65-F5344CB8AC3E}">
        <p14:creationId xmlns:p14="http://schemas.microsoft.com/office/powerpoint/2010/main" val="39305538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609600"/>
            <a:ext cx="10972800" cy="1066800"/>
          </a:xfrm>
        </p:spPr>
        <p:txBody>
          <a:bodyPr>
            <a:normAutofit fontScale="90000"/>
          </a:bodyPr>
          <a:lstStyle/>
          <a:p>
            <a:r>
              <a:rPr lang="en-US" sz="2700" b="1" dirty="0">
                <a:solidFill>
                  <a:srgbClr val="00B050"/>
                </a:solidFill>
              </a:rPr>
              <a:t>3. Join Step: Form 2-itemset. </a:t>
            </a:r>
            <a:r>
              <a:rPr lang="en-US" sz="2700" b="1" dirty="0" smtClean="0">
                <a:solidFill>
                  <a:srgbClr val="00B050"/>
                </a:solidFill>
              </a:rPr>
              <a:t/>
            </a:r>
            <a:br>
              <a:rPr lang="en-US" sz="2700" b="1" dirty="0" smtClean="0">
                <a:solidFill>
                  <a:srgbClr val="00B050"/>
                </a:solidFill>
              </a:rPr>
            </a:br>
            <a:r>
              <a:rPr lang="en-US" sz="2700" b="1" dirty="0" smtClean="0">
                <a:solidFill>
                  <a:srgbClr val="00B050"/>
                </a:solidFill>
              </a:rPr>
              <a:t>From</a:t>
            </a:r>
            <a:r>
              <a:rPr lang="en-US" sz="2700" b="1" dirty="0">
                <a:solidFill>
                  <a:srgbClr val="00B050"/>
                </a:solidFill>
              </a:rPr>
              <a:t> TABLE-1</a:t>
            </a:r>
            <a:r>
              <a:rPr lang="en-US" sz="2700" b="1" dirty="0"/>
              <a:t> </a:t>
            </a:r>
            <a:r>
              <a:rPr lang="en-US" sz="2700" dirty="0"/>
              <a:t>find out the occurrences of </a:t>
            </a:r>
            <a:r>
              <a:rPr lang="en-US" sz="2700" dirty="0" smtClean="0"/>
              <a:t>2-itemset.</a:t>
            </a:r>
            <a:br>
              <a:rPr lang="en-US" sz="2700" dirty="0" smtClean="0"/>
            </a:br>
            <a:r>
              <a:rPr lang="en-US" sz="2700" dirty="0" smtClean="0"/>
              <a:t/>
            </a:r>
            <a:br>
              <a:rPr lang="en-US" sz="2700" dirty="0" smtClean="0"/>
            </a:br>
            <a:r>
              <a:rPr lang="en-US" sz="2700" dirty="0"/>
              <a:t>	</a:t>
            </a:r>
            <a:r>
              <a:rPr lang="en-US" sz="2700" dirty="0" smtClean="0"/>
              <a:t>							      </a:t>
            </a:r>
            <a:r>
              <a:rPr lang="en-US" sz="2200" b="1" dirty="0" smtClean="0"/>
              <a:t>TABLE-4</a:t>
            </a:r>
            <a:endParaRPr lang="en-US" sz="3600"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1813286568"/>
              </p:ext>
            </p:extLst>
          </p:nvPr>
        </p:nvGraphicFramePr>
        <p:xfrm>
          <a:off x="7341563" y="1830014"/>
          <a:ext cx="3481336" cy="3726338"/>
        </p:xfrm>
        <a:graphic>
          <a:graphicData uri="http://schemas.openxmlformats.org/drawingml/2006/table">
            <a:tbl>
              <a:tblPr/>
              <a:tblGrid>
                <a:gridCol w="1740668"/>
                <a:gridCol w="1740668"/>
              </a:tblGrid>
              <a:tr h="532334">
                <a:tc>
                  <a:txBody>
                    <a:bodyPr/>
                    <a:lstStyle/>
                    <a:p>
                      <a:pPr algn="l" fontAlgn="ctr" latinLnBrk="0"/>
                      <a:r>
                        <a:rPr lang="en-US" b="1" dirty="0">
                          <a:effectLst/>
                        </a:rPr>
                        <a:t>Item</a:t>
                      </a:r>
                    </a:p>
                  </a:txBody>
                  <a:tcPr marL="101600" marR="1016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latinLnBrk="0"/>
                      <a:r>
                        <a:rPr lang="en-US" b="1" dirty="0">
                          <a:effectLst/>
                        </a:rPr>
                        <a:t>Count</a:t>
                      </a:r>
                    </a:p>
                  </a:txBody>
                  <a:tcPr marL="101600" marR="1016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r>
              <a:tr h="532334">
                <a:tc>
                  <a:txBody>
                    <a:bodyPr/>
                    <a:lstStyle/>
                    <a:p>
                      <a:pPr algn="l" fontAlgn="t" latinLnBrk="0"/>
                      <a:r>
                        <a:rPr lang="en-US" b="0">
                          <a:effectLst/>
                        </a:rPr>
                        <a:t>I1,I2</a:t>
                      </a:r>
                    </a:p>
                  </a:txBody>
                  <a:tcPr marL="101600" marR="1016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latinLnBrk="0"/>
                      <a:r>
                        <a:rPr lang="en-US" b="0">
                          <a:effectLst/>
                        </a:rPr>
                        <a:t>4</a:t>
                      </a:r>
                    </a:p>
                  </a:txBody>
                  <a:tcPr marL="101600" marR="1016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532334">
                <a:tc>
                  <a:txBody>
                    <a:bodyPr/>
                    <a:lstStyle/>
                    <a:p>
                      <a:pPr algn="l" fontAlgn="t" latinLnBrk="0"/>
                      <a:r>
                        <a:rPr lang="en-US" b="0">
                          <a:effectLst/>
                        </a:rPr>
                        <a:t>I1,I3</a:t>
                      </a:r>
                    </a:p>
                  </a:txBody>
                  <a:tcPr marL="101600" marR="1016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latinLnBrk="0"/>
                      <a:r>
                        <a:rPr lang="en-US" b="0">
                          <a:effectLst/>
                        </a:rPr>
                        <a:t>3</a:t>
                      </a:r>
                    </a:p>
                  </a:txBody>
                  <a:tcPr marL="101600" marR="1016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r>
              <a:tr h="532334">
                <a:tc>
                  <a:txBody>
                    <a:bodyPr/>
                    <a:lstStyle/>
                    <a:p>
                      <a:pPr algn="l" fontAlgn="t" latinLnBrk="0"/>
                      <a:r>
                        <a:rPr lang="en-US" b="0" dirty="0">
                          <a:effectLst/>
                        </a:rPr>
                        <a:t>I1,I4</a:t>
                      </a:r>
                    </a:p>
                  </a:txBody>
                  <a:tcPr marL="101600" marR="1016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latinLnBrk="0"/>
                      <a:r>
                        <a:rPr lang="en-US" b="0">
                          <a:effectLst/>
                        </a:rPr>
                        <a:t>2</a:t>
                      </a:r>
                    </a:p>
                  </a:txBody>
                  <a:tcPr marL="101600" marR="1016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532334">
                <a:tc>
                  <a:txBody>
                    <a:bodyPr/>
                    <a:lstStyle/>
                    <a:p>
                      <a:pPr algn="l" fontAlgn="t" latinLnBrk="0"/>
                      <a:r>
                        <a:rPr lang="en-US" b="0">
                          <a:effectLst/>
                        </a:rPr>
                        <a:t>I2,I3</a:t>
                      </a:r>
                    </a:p>
                  </a:txBody>
                  <a:tcPr marL="101600" marR="1016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latinLnBrk="0"/>
                      <a:r>
                        <a:rPr lang="en-US" b="0">
                          <a:effectLst/>
                        </a:rPr>
                        <a:t>4</a:t>
                      </a:r>
                    </a:p>
                  </a:txBody>
                  <a:tcPr marL="101600" marR="1016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r>
              <a:tr h="532334">
                <a:tc>
                  <a:txBody>
                    <a:bodyPr/>
                    <a:lstStyle/>
                    <a:p>
                      <a:pPr algn="l" fontAlgn="t" latinLnBrk="0"/>
                      <a:r>
                        <a:rPr lang="en-US" b="0">
                          <a:effectLst/>
                        </a:rPr>
                        <a:t>I2,I4</a:t>
                      </a:r>
                    </a:p>
                  </a:txBody>
                  <a:tcPr marL="101600" marR="1016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latinLnBrk="0"/>
                      <a:r>
                        <a:rPr lang="en-US" b="0">
                          <a:effectLst/>
                        </a:rPr>
                        <a:t>3</a:t>
                      </a:r>
                    </a:p>
                  </a:txBody>
                  <a:tcPr marL="101600" marR="1016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532334">
                <a:tc>
                  <a:txBody>
                    <a:bodyPr/>
                    <a:lstStyle/>
                    <a:p>
                      <a:pPr algn="l" fontAlgn="t" latinLnBrk="0"/>
                      <a:r>
                        <a:rPr lang="en-US" b="0">
                          <a:effectLst/>
                        </a:rPr>
                        <a:t>I3,I4</a:t>
                      </a:r>
                    </a:p>
                  </a:txBody>
                  <a:tcPr marL="101600" marR="1016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latinLnBrk="0"/>
                      <a:r>
                        <a:rPr lang="en-US" b="0" dirty="0">
                          <a:effectLst/>
                        </a:rPr>
                        <a:t>2</a:t>
                      </a:r>
                    </a:p>
                  </a:txBody>
                  <a:tcPr marL="101600" marR="1016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r>
            </a:tbl>
          </a:graphicData>
        </a:graphic>
      </p:graphicFrame>
      <p:graphicFrame>
        <p:nvGraphicFramePr>
          <p:cNvPr id="4" name="Table 3"/>
          <p:cNvGraphicFramePr>
            <a:graphicFrameLocks noGrp="1"/>
          </p:cNvGraphicFramePr>
          <p:nvPr>
            <p:extLst>
              <p:ext uri="{D42A27DB-BD31-4B8C-83A1-F6EECF244321}">
                <p14:modId xmlns:p14="http://schemas.microsoft.com/office/powerpoint/2010/main" val="1880580953"/>
              </p:ext>
            </p:extLst>
          </p:nvPr>
        </p:nvGraphicFramePr>
        <p:xfrm>
          <a:off x="609600" y="2106902"/>
          <a:ext cx="4540640" cy="3299620"/>
        </p:xfrm>
        <a:graphic>
          <a:graphicData uri="http://schemas.openxmlformats.org/drawingml/2006/table">
            <a:tbl>
              <a:tblPr/>
              <a:tblGrid>
                <a:gridCol w="2270320"/>
                <a:gridCol w="2270320"/>
              </a:tblGrid>
              <a:tr h="659924">
                <a:tc>
                  <a:txBody>
                    <a:bodyPr/>
                    <a:lstStyle/>
                    <a:p>
                      <a:pPr algn="ctr" fontAlgn="ctr" latinLnBrk="0"/>
                      <a:r>
                        <a:rPr lang="en-US" b="1" dirty="0">
                          <a:effectLst/>
                        </a:rPr>
                        <a:t>Item</a:t>
                      </a:r>
                    </a:p>
                  </a:txBody>
                  <a:tcPr marL="101600" marR="1016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ctr" fontAlgn="ctr" latinLnBrk="0"/>
                      <a:r>
                        <a:rPr lang="en-US" b="1" dirty="0">
                          <a:effectLst/>
                        </a:rPr>
                        <a:t>Count</a:t>
                      </a:r>
                    </a:p>
                  </a:txBody>
                  <a:tcPr marL="101600" marR="1016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r>
              <a:tr h="659924">
                <a:tc>
                  <a:txBody>
                    <a:bodyPr/>
                    <a:lstStyle/>
                    <a:p>
                      <a:pPr algn="ctr" fontAlgn="t" latinLnBrk="0"/>
                      <a:r>
                        <a:rPr lang="en-US" b="0" dirty="0">
                          <a:effectLst/>
                        </a:rPr>
                        <a:t>I1</a:t>
                      </a:r>
                    </a:p>
                  </a:txBody>
                  <a:tcPr marL="101600" marR="1016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ctr" fontAlgn="t" latinLnBrk="0"/>
                      <a:r>
                        <a:rPr lang="en-US" b="0" dirty="0">
                          <a:effectLst/>
                        </a:rPr>
                        <a:t>4</a:t>
                      </a:r>
                    </a:p>
                  </a:txBody>
                  <a:tcPr marL="101600" marR="1016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659924">
                <a:tc>
                  <a:txBody>
                    <a:bodyPr/>
                    <a:lstStyle/>
                    <a:p>
                      <a:pPr algn="ctr" fontAlgn="t" latinLnBrk="0"/>
                      <a:r>
                        <a:rPr lang="en-US" b="0">
                          <a:effectLst/>
                        </a:rPr>
                        <a:t>I2</a:t>
                      </a:r>
                    </a:p>
                  </a:txBody>
                  <a:tcPr marL="101600" marR="1016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latinLnBrk="0"/>
                      <a:r>
                        <a:rPr lang="en-US" b="0" dirty="0">
                          <a:effectLst/>
                        </a:rPr>
                        <a:t>5</a:t>
                      </a:r>
                    </a:p>
                  </a:txBody>
                  <a:tcPr marL="101600" marR="1016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r>
              <a:tr h="659924">
                <a:tc>
                  <a:txBody>
                    <a:bodyPr/>
                    <a:lstStyle/>
                    <a:p>
                      <a:pPr algn="ctr" fontAlgn="t" latinLnBrk="0"/>
                      <a:r>
                        <a:rPr lang="en-US" b="0">
                          <a:effectLst/>
                        </a:rPr>
                        <a:t>I3</a:t>
                      </a:r>
                    </a:p>
                  </a:txBody>
                  <a:tcPr marL="101600" marR="1016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ctr" fontAlgn="t" latinLnBrk="0"/>
                      <a:r>
                        <a:rPr lang="en-US" b="0" dirty="0">
                          <a:effectLst/>
                        </a:rPr>
                        <a:t>4</a:t>
                      </a:r>
                    </a:p>
                  </a:txBody>
                  <a:tcPr marL="101600" marR="1016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659924">
                <a:tc>
                  <a:txBody>
                    <a:bodyPr/>
                    <a:lstStyle/>
                    <a:p>
                      <a:pPr algn="ctr" fontAlgn="t" latinLnBrk="0"/>
                      <a:r>
                        <a:rPr lang="en-US" b="0">
                          <a:effectLst/>
                        </a:rPr>
                        <a:t>I4</a:t>
                      </a:r>
                    </a:p>
                  </a:txBody>
                  <a:tcPr marL="101600" marR="10160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ctr" fontAlgn="t" latinLnBrk="0"/>
                      <a:r>
                        <a:rPr lang="en-US" b="0" dirty="0">
                          <a:effectLst/>
                        </a:rPr>
                        <a:t>4</a:t>
                      </a:r>
                    </a:p>
                  </a:txBody>
                  <a:tcPr marL="101600" marR="10160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r>
            </a:tbl>
          </a:graphicData>
        </a:graphic>
      </p:graphicFrame>
      <p:sp>
        <p:nvSpPr>
          <p:cNvPr id="5" name="Rectangle 4"/>
          <p:cNvSpPr/>
          <p:nvPr/>
        </p:nvSpPr>
        <p:spPr>
          <a:xfrm>
            <a:off x="5793673" y="3480735"/>
            <a:ext cx="604653" cy="523220"/>
          </a:xfrm>
          <a:prstGeom prst="rect">
            <a:avLst/>
          </a:prstGeom>
        </p:spPr>
        <p:txBody>
          <a:bodyPr wrap="none">
            <a:spAutoFit/>
          </a:bodyPr>
          <a:lstStyle/>
          <a:p>
            <a:r>
              <a:rPr lang="en-US" sz="2800" b="1" dirty="0">
                <a:solidFill>
                  <a:srgbClr val="FF0000"/>
                </a:solidFill>
              </a:rPr>
              <a:t>=&gt;</a:t>
            </a:r>
            <a:endParaRPr lang="en-IN" sz="2800" b="1" dirty="0"/>
          </a:p>
        </p:txBody>
      </p:sp>
    </p:spTree>
    <p:extLst>
      <p:ext uri="{BB962C8B-B14F-4D97-AF65-F5344CB8AC3E}">
        <p14:creationId xmlns:p14="http://schemas.microsoft.com/office/powerpoint/2010/main" val="1994724062"/>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Slide Number Placeholder 2"/>
          <p:cNvSpPr>
            <a:spLocks noGrp="1"/>
          </p:cNvSpPr>
          <p:nvPr>
            <p:ph type="sldNum" sz="quarter" idx="12"/>
          </p:nvPr>
        </p:nvSpPr>
        <p:spPr/>
        <p:txBody>
          <a:bodyPr/>
          <a:lstStyle/>
          <a:p>
            <a:fld id="{E3591306-41CF-4237-B2B4-5C605DD45071}" type="slidenum">
              <a:rPr lang="en-US" smtClean="0">
                <a:solidFill>
                  <a:srgbClr val="464653"/>
                </a:solidFill>
              </a:rPr>
              <a:pPr/>
              <a:t>50</a:t>
            </a:fld>
            <a:endParaRPr lang="en-US">
              <a:solidFill>
                <a:srgbClr val="464653"/>
              </a:solidFill>
            </a:endParaRPr>
          </a:p>
        </p:txBody>
      </p:sp>
      <p:sp>
        <p:nvSpPr>
          <p:cNvPr id="4" name="Content Placeholder 3"/>
          <p:cNvSpPr>
            <a:spLocks noGrp="1"/>
          </p:cNvSpPr>
          <p:nvPr>
            <p:ph sz="quarter" idx="1"/>
          </p:nvPr>
        </p:nvSpPr>
        <p:spPr/>
        <p:txBody>
          <a:bodyPr>
            <a:normAutofit fontScale="92500" lnSpcReduction="20000"/>
          </a:bodyPr>
          <a:lstStyle/>
          <a:p>
            <a:r>
              <a:rPr lang="en-US" sz="2800" dirty="0" smtClean="0"/>
              <a:t>(07) else let Q be Tree;</a:t>
            </a:r>
          </a:p>
          <a:p>
            <a:r>
              <a:rPr lang="en-US" sz="2800" dirty="0" smtClean="0"/>
              <a:t>(08) for each item </a:t>
            </a:r>
            <a:r>
              <a:rPr lang="en-US" sz="2800" dirty="0" err="1" smtClean="0"/>
              <a:t>ai</a:t>
            </a:r>
            <a:r>
              <a:rPr lang="en-US" sz="2800" dirty="0" smtClean="0"/>
              <a:t> in Q do { // Mining multipath FP-tree</a:t>
            </a:r>
          </a:p>
          <a:p>
            <a:r>
              <a:rPr lang="en-US" sz="2800" dirty="0" smtClean="0"/>
              <a:t>(09) generate pattern ß = </a:t>
            </a:r>
            <a:r>
              <a:rPr lang="en-US" sz="2800" dirty="0" err="1" smtClean="0"/>
              <a:t>ai</a:t>
            </a:r>
            <a:r>
              <a:rPr lang="en-US" sz="2800" dirty="0" smtClean="0"/>
              <a:t> ∪ a with support = </a:t>
            </a:r>
            <a:r>
              <a:rPr lang="en-US" sz="2800" dirty="0" err="1" smtClean="0"/>
              <a:t>ai</a:t>
            </a:r>
            <a:r>
              <a:rPr lang="en-US" sz="2800" dirty="0" smtClean="0"/>
              <a:t> .support;</a:t>
            </a:r>
          </a:p>
          <a:p>
            <a:r>
              <a:rPr lang="en-US" sz="2800" dirty="0" smtClean="0"/>
              <a:t>(10) construct </a:t>
            </a:r>
            <a:r>
              <a:rPr lang="en-US" sz="2800" dirty="0" err="1" smtClean="0"/>
              <a:t>ß’s</a:t>
            </a:r>
            <a:r>
              <a:rPr lang="en-US" sz="2800" dirty="0" smtClean="0"/>
              <a:t> conditional pattern-base and then </a:t>
            </a:r>
            <a:r>
              <a:rPr lang="en-US" sz="2800" dirty="0" err="1" smtClean="0"/>
              <a:t>ß’s</a:t>
            </a:r>
            <a:r>
              <a:rPr lang="en-US" sz="2800" dirty="0" smtClean="0"/>
              <a:t> conditional FP-tree Tree ß;</a:t>
            </a:r>
          </a:p>
          <a:p>
            <a:r>
              <a:rPr lang="en-US" sz="2800" dirty="0" smtClean="0"/>
              <a:t>(11) if Tree ß ≠ Ø then</a:t>
            </a:r>
          </a:p>
          <a:p>
            <a:r>
              <a:rPr lang="en-US" sz="2800" dirty="0" smtClean="0"/>
              <a:t>(12) call FP-growth(Tree ß , ß);</a:t>
            </a:r>
          </a:p>
          <a:p>
            <a:r>
              <a:rPr lang="en-US" sz="2800" dirty="0" smtClean="0"/>
              <a:t>(13) let freq pattern set(Q) be the set of patterns so generated;</a:t>
            </a:r>
          </a:p>
          <a:p>
            <a:r>
              <a:rPr lang="en-US" sz="2800" dirty="0" smtClean="0"/>
              <a:t>}</a:t>
            </a:r>
          </a:p>
          <a:p>
            <a:r>
              <a:rPr lang="en-US" sz="2800" dirty="0" smtClean="0"/>
              <a:t>(14) return(freq pattern set(P) ∪ freq pattern set(Q) ∪ (freq pattern set(P) × freq pattern set(Q)))</a:t>
            </a:r>
          </a:p>
          <a:p>
            <a:r>
              <a:rPr lang="en-US" sz="2800" dirty="0" smtClean="0"/>
              <a:t>}</a:t>
            </a:r>
          </a:p>
          <a:p>
            <a:endParaRPr lang="en-US"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52401"/>
            <a:ext cx="10972800" cy="5973763"/>
          </a:xfrm>
        </p:spPr>
        <p:txBody>
          <a:bodyPr>
            <a:normAutofit fontScale="70000" lnSpcReduction="20000"/>
          </a:bodyPr>
          <a:lstStyle/>
          <a:p>
            <a:pPr marL="0" indent="0">
              <a:buNone/>
            </a:pPr>
            <a:r>
              <a:rPr lang="en-US" sz="4000" b="1" dirty="0">
                <a:solidFill>
                  <a:srgbClr val="00B050"/>
                </a:solidFill>
              </a:rPr>
              <a:t>Example Of FP-Growth Algorithm</a:t>
            </a:r>
          </a:p>
          <a:p>
            <a:r>
              <a:rPr lang="en-US" sz="3100" b="1" dirty="0"/>
              <a:t>Support threshold=50%, Confidence= 60%</a:t>
            </a:r>
            <a:endParaRPr lang="en-US" sz="3100" dirty="0"/>
          </a:p>
          <a:p>
            <a:r>
              <a:rPr lang="en-US" sz="3100" b="1" dirty="0">
                <a:solidFill>
                  <a:srgbClr val="FF0000"/>
                </a:solidFill>
              </a:rPr>
              <a:t>Table </a:t>
            </a:r>
            <a:r>
              <a:rPr lang="en-US" sz="3100" b="1" dirty="0" smtClean="0">
                <a:solidFill>
                  <a:srgbClr val="FF0000"/>
                </a:solidFill>
              </a:rPr>
              <a:t>1</a:t>
            </a:r>
          </a:p>
          <a:p>
            <a:endParaRPr lang="en-US" sz="2400" b="1" dirty="0">
              <a:solidFill>
                <a:srgbClr val="FF0000"/>
              </a:solidFill>
            </a:endParaRPr>
          </a:p>
          <a:p>
            <a:endParaRPr lang="en-US" sz="2400" b="1" dirty="0" smtClean="0">
              <a:solidFill>
                <a:srgbClr val="FF0000"/>
              </a:solidFill>
            </a:endParaRPr>
          </a:p>
          <a:p>
            <a:endParaRPr lang="en-US" sz="2400" b="1" dirty="0">
              <a:solidFill>
                <a:srgbClr val="FF0000"/>
              </a:solidFill>
            </a:endParaRPr>
          </a:p>
          <a:p>
            <a:endParaRPr lang="en-US" sz="2400" b="1" dirty="0" smtClean="0">
              <a:solidFill>
                <a:srgbClr val="FF0000"/>
              </a:solidFill>
            </a:endParaRPr>
          </a:p>
          <a:p>
            <a:endParaRPr lang="en-US" sz="2400" b="1" dirty="0">
              <a:solidFill>
                <a:srgbClr val="FF0000"/>
              </a:solidFill>
            </a:endParaRPr>
          </a:p>
          <a:p>
            <a:endParaRPr lang="en-US" sz="2400" b="1" dirty="0" smtClean="0">
              <a:solidFill>
                <a:srgbClr val="FF0000"/>
              </a:solidFill>
            </a:endParaRPr>
          </a:p>
          <a:p>
            <a:endParaRPr lang="en-US" sz="2400" b="1" dirty="0">
              <a:solidFill>
                <a:srgbClr val="FF0000"/>
              </a:solidFill>
            </a:endParaRPr>
          </a:p>
          <a:p>
            <a:pPr marL="0" indent="0">
              <a:buNone/>
            </a:pPr>
            <a:endParaRPr lang="en-US" sz="2400" b="1" dirty="0" smtClean="0"/>
          </a:p>
          <a:p>
            <a:pPr marL="0" indent="0">
              <a:buNone/>
            </a:pPr>
            <a:endParaRPr lang="en-US" sz="2400" b="1" dirty="0"/>
          </a:p>
          <a:p>
            <a:pPr marL="0" indent="0">
              <a:buNone/>
            </a:pPr>
            <a:endParaRPr lang="en-US" sz="2400" b="1" dirty="0" smtClean="0"/>
          </a:p>
          <a:p>
            <a:pPr marL="0" indent="0">
              <a:buNone/>
            </a:pPr>
            <a:endParaRPr lang="en-US" sz="2400" b="1" dirty="0"/>
          </a:p>
          <a:p>
            <a:pPr marL="0" indent="0">
              <a:buNone/>
            </a:pPr>
            <a:endParaRPr lang="en-US" sz="2400" b="1" dirty="0" smtClean="0"/>
          </a:p>
          <a:p>
            <a:pPr marL="0" indent="0">
              <a:buNone/>
            </a:pPr>
            <a:r>
              <a:rPr lang="en-US" sz="2800" b="1" dirty="0" smtClean="0"/>
              <a:t>Solution</a:t>
            </a:r>
            <a:r>
              <a:rPr lang="en-US" sz="2800" b="1" dirty="0"/>
              <a:t>:</a:t>
            </a:r>
            <a:endParaRPr lang="en-US" sz="2800" dirty="0"/>
          </a:p>
          <a:p>
            <a:r>
              <a:rPr lang="en-US" sz="2800" dirty="0" smtClean="0"/>
              <a:t>Support </a:t>
            </a:r>
            <a:r>
              <a:rPr lang="en-US" sz="2800" dirty="0"/>
              <a:t>threshold=50% =&gt; 0.5*6= 3 =&gt; </a:t>
            </a:r>
            <a:r>
              <a:rPr lang="en-US" sz="2800" dirty="0" err="1"/>
              <a:t>min_sup</a:t>
            </a:r>
            <a:r>
              <a:rPr lang="en-US" sz="2800" dirty="0"/>
              <a:t>=3</a:t>
            </a:r>
          </a:p>
          <a:p>
            <a:pPr marL="0" indent="0">
              <a:buNone/>
            </a:pPr>
            <a:r>
              <a:rPr lang="en-US" sz="2400" dirty="0"/>
              <a:t/>
            </a:r>
            <a:br>
              <a:rPr lang="en-US" sz="2400" dirty="0"/>
            </a:br>
            <a:endParaRPr lang="en-US" sz="2400" dirty="0"/>
          </a:p>
        </p:txBody>
      </p:sp>
      <p:graphicFrame>
        <p:nvGraphicFramePr>
          <p:cNvPr id="4" name="Table 3"/>
          <p:cNvGraphicFramePr>
            <a:graphicFrameLocks noGrp="1"/>
          </p:cNvGraphicFramePr>
          <p:nvPr>
            <p:extLst>
              <p:ext uri="{D42A27DB-BD31-4B8C-83A1-F6EECF244321}">
                <p14:modId xmlns:p14="http://schemas.microsoft.com/office/powerpoint/2010/main" val="847715323"/>
              </p:ext>
            </p:extLst>
          </p:nvPr>
        </p:nvGraphicFramePr>
        <p:xfrm>
          <a:off x="1205132" y="1472418"/>
          <a:ext cx="9970694" cy="2987040"/>
        </p:xfrm>
        <a:graphic>
          <a:graphicData uri="http://schemas.openxmlformats.org/drawingml/2006/table">
            <a:tbl>
              <a:tblPr/>
              <a:tblGrid>
                <a:gridCol w="4985347"/>
                <a:gridCol w="4985347"/>
              </a:tblGrid>
              <a:tr h="0">
                <a:tc>
                  <a:txBody>
                    <a:bodyPr/>
                    <a:lstStyle/>
                    <a:p>
                      <a:pPr algn="l" fontAlgn="ctr" latinLnBrk="0"/>
                      <a:r>
                        <a:rPr lang="en-US" b="1" dirty="0">
                          <a:effectLst/>
                        </a:rPr>
                        <a:t>Transaction</a:t>
                      </a:r>
                    </a:p>
                  </a:txBody>
                  <a:tcPr marL="101600" marR="1016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latinLnBrk="0"/>
                      <a:r>
                        <a:rPr lang="en-US" b="1">
                          <a:effectLst/>
                        </a:rPr>
                        <a:t>List of items</a:t>
                      </a:r>
                    </a:p>
                  </a:txBody>
                  <a:tcPr marL="101600" marR="1016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r>
              <a:tr h="0">
                <a:tc>
                  <a:txBody>
                    <a:bodyPr/>
                    <a:lstStyle/>
                    <a:p>
                      <a:pPr algn="l" fontAlgn="t" latinLnBrk="0"/>
                      <a:r>
                        <a:rPr lang="en-US" b="0" dirty="0">
                          <a:effectLst/>
                        </a:rPr>
                        <a:t>T1</a:t>
                      </a:r>
                    </a:p>
                  </a:txBody>
                  <a:tcPr marL="101600" marR="1016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latinLnBrk="0"/>
                      <a:r>
                        <a:rPr lang="en-US" b="0">
                          <a:effectLst/>
                        </a:rPr>
                        <a:t>I1,I2,I3</a:t>
                      </a:r>
                    </a:p>
                  </a:txBody>
                  <a:tcPr marL="101600" marR="1016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0">
                <a:tc>
                  <a:txBody>
                    <a:bodyPr/>
                    <a:lstStyle/>
                    <a:p>
                      <a:pPr algn="l" fontAlgn="t" latinLnBrk="0"/>
                      <a:r>
                        <a:rPr lang="en-US" b="0">
                          <a:effectLst/>
                        </a:rPr>
                        <a:t>T2</a:t>
                      </a:r>
                    </a:p>
                  </a:txBody>
                  <a:tcPr marL="101600" marR="1016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latinLnBrk="0"/>
                      <a:r>
                        <a:rPr lang="en-US" b="0">
                          <a:effectLst/>
                        </a:rPr>
                        <a:t>I2,I3,I4</a:t>
                      </a:r>
                    </a:p>
                  </a:txBody>
                  <a:tcPr marL="101600" marR="1016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r>
              <a:tr h="0">
                <a:tc>
                  <a:txBody>
                    <a:bodyPr/>
                    <a:lstStyle/>
                    <a:p>
                      <a:pPr algn="l" fontAlgn="t" latinLnBrk="0"/>
                      <a:r>
                        <a:rPr lang="en-US" b="0">
                          <a:effectLst/>
                        </a:rPr>
                        <a:t>T3</a:t>
                      </a:r>
                    </a:p>
                  </a:txBody>
                  <a:tcPr marL="101600" marR="1016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latinLnBrk="0"/>
                      <a:r>
                        <a:rPr lang="en-US" b="0">
                          <a:effectLst/>
                        </a:rPr>
                        <a:t>I4,I5</a:t>
                      </a:r>
                    </a:p>
                  </a:txBody>
                  <a:tcPr marL="101600" marR="1016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0">
                <a:tc>
                  <a:txBody>
                    <a:bodyPr/>
                    <a:lstStyle/>
                    <a:p>
                      <a:pPr algn="l" fontAlgn="t" latinLnBrk="0"/>
                      <a:r>
                        <a:rPr lang="en-US" b="0">
                          <a:effectLst/>
                        </a:rPr>
                        <a:t>T4</a:t>
                      </a:r>
                    </a:p>
                  </a:txBody>
                  <a:tcPr marL="101600" marR="1016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latinLnBrk="0"/>
                      <a:r>
                        <a:rPr lang="en-US" b="0">
                          <a:effectLst/>
                        </a:rPr>
                        <a:t>I1,I2,I4</a:t>
                      </a:r>
                    </a:p>
                  </a:txBody>
                  <a:tcPr marL="101600" marR="1016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r>
              <a:tr h="0">
                <a:tc>
                  <a:txBody>
                    <a:bodyPr/>
                    <a:lstStyle/>
                    <a:p>
                      <a:pPr algn="l" fontAlgn="t" latinLnBrk="0"/>
                      <a:r>
                        <a:rPr lang="en-US" b="0">
                          <a:effectLst/>
                        </a:rPr>
                        <a:t>T5</a:t>
                      </a:r>
                    </a:p>
                  </a:txBody>
                  <a:tcPr marL="101600" marR="1016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latinLnBrk="0"/>
                      <a:r>
                        <a:rPr lang="en-US" b="0">
                          <a:effectLst/>
                        </a:rPr>
                        <a:t>I1,I2,I3,I5</a:t>
                      </a:r>
                    </a:p>
                  </a:txBody>
                  <a:tcPr marL="101600" marR="1016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0">
                <a:tc>
                  <a:txBody>
                    <a:bodyPr/>
                    <a:lstStyle/>
                    <a:p>
                      <a:pPr algn="l" fontAlgn="t" latinLnBrk="0"/>
                      <a:r>
                        <a:rPr lang="en-US" b="0" dirty="0">
                          <a:effectLst/>
                        </a:rPr>
                        <a:t>T6</a:t>
                      </a:r>
                    </a:p>
                  </a:txBody>
                  <a:tcPr marL="101600" marR="1016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latinLnBrk="0"/>
                      <a:r>
                        <a:rPr lang="en-US" b="0" dirty="0">
                          <a:effectLst/>
                        </a:rPr>
                        <a:t>I1,I2,I3,I4</a:t>
                      </a:r>
                    </a:p>
                  </a:txBody>
                  <a:tcPr marL="101600" marR="1016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r>
            </a:tbl>
          </a:graphicData>
        </a:graphic>
      </p:graphicFrame>
    </p:spTree>
    <p:extLst>
      <p:ext uri="{BB962C8B-B14F-4D97-AF65-F5344CB8AC3E}">
        <p14:creationId xmlns:p14="http://schemas.microsoft.com/office/powerpoint/2010/main" val="351489176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228600"/>
            <a:ext cx="10972800" cy="6477000"/>
          </a:xfrm>
        </p:spPr>
        <p:txBody>
          <a:bodyPr>
            <a:normAutofit/>
          </a:bodyPr>
          <a:lstStyle/>
          <a:p>
            <a:pPr marL="0" indent="0">
              <a:buNone/>
            </a:pPr>
            <a:r>
              <a:rPr lang="en-US" sz="2400" b="1" dirty="0">
                <a:solidFill>
                  <a:srgbClr val="FF0000"/>
                </a:solidFill>
              </a:rPr>
              <a:t>1. Count of each item</a:t>
            </a:r>
            <a:endParaRPr lang="en-US" sz="2400" dirty="0">
              <a:solidFill>
                <a:srgbClr val="FF0000"/>
              </a:solidFill>
            </a:endParaRPr>
          </a:p>
          <a:p>
            <a:pPr marL="0" indent="0">
              <a:buNone/>
            </a:pPr>
            <a:r>
              <a:rPr lang="en-US" sz="2400" b="1" dirty="0">
                <a:solidFill>
                  <a:srgbClr val="FF0000"/>
                </a:solidFill>
              </a:rPr>
              <a:t>Table </a:t>
            </a:r>
            <a:r>
              <a:rPr lang="en-US" sz="2400" b="1" dirty="0" smtClean="0">
                <a:solidFill>
                  <a:srgbClr val="FF0000"/>
                </a:solidFill>
              </a:rPr>
              <a:t>2</a:t>
            </a:r>
          </a:p>
          <a:p>
            <a:endParaRPr lang="en-US" sz="2400" b="1" dirty="0">
              <a:solidFill>
                <a:srgbClr val="FF0000"/>
              </a:solidFill>
            </a:endParaRPr>
          </a:p>
          <a:p>
            <a:endParaRPr lang="en-US" sz="2400" b="1" dirty="0" smtClean="0">
              <a:solidFill>
                <a:srgbClr val="FF0000"/>
              </a:solidFill>
            </a:endParaRPr>
          </a:p>
          <a:p>
            <a:endParaRPr lang="en-US" sz="2400" b="1" dirty="0">
              <a:solidFill>
                <a:srgbClr val="FF0000"/>
              </a:solidFill>
            </a:endParaRPr>
          </a:p>
          <a:p>
            <a:endParaRPr lang="en-US" sz="2400" b="1" dirty="0" smtClean="0">
              <a:solidFill>
                <a:srgbClr val="FF0000"/>
              </a:solidFill>
            </a:endParaRPr>
          </a:p>
          <a:p>
            <a:endParaRPr lang="en-US" sz="2400" b="1" dirty="0">
              <a:solidFill>
                <a:srgbClr val="FF0000"/>
              </a:solidFill>
            </a:endParaRPr>
          </a:p>
          <a:p>
            <a:pPr marL="0" indent="0">
              <a:buNone/>
            </a:pPr>
            <a:endParaRPr lang="en-US" sz="2400" b="1" dirty="0" smtClean="0">
              <a:solidFill>
                <a:srgbClr val="FF0000"/>
              </a:solidFill>
            </a:endParaRPr>
          </a:p>
          <a:p>
            <a:pPr marL="0" indent="0">
              <a:buNone/>
            </a:pPr>
            <a:r>
              <a:rPr lang="en-US" sz="2400" b="1" dirty="0">
                <a:solidFill>
                  <a:srgbClr val="FF0000"/>
                </a:solidFill>
              </a:rPr>
              <a:t>2. Sort the </a:t>
            </a:r>
            <a:r>
              <a:rPr lang="en-US" sz="2400" b="1" dirty="0" err="1">
                <a:solidFill>
                  <a:srgbClr val="FF0000"/>
                </a:solidFill>
              </a:rPr>
              <a:t>itemset</a:t>
            </a:r>
            <a:r>
              <a:rPr lang="en-US" sz="2400" b="1" dirty="0">
                <a:solidFill>
                  <a:srgbClr val="FF0000"/>
                </a:solidFill>
              </a:rPr>
              <a:t> in descending order</a:t>
            </a:r>
            <a:r>
              <a:rPr lang="en-US" sz="2400" b="1" dirty="0" smtClean="0">
                <a:solidFill>
                  <a:srgbClr val="FF0000"/>
                </a:solidFill>
              </a:rPr>
              <a:t>.</a:t>
            </a:r>
          </a:p>
          <a:p>
            <a:pPr marL="0" indent="0">
              <a:buNone/>
            </a:pPr>
            <a:r>
              <a:rPr lang="en-US" sz="2400" b="1" dirty="0">
                <a:solidFill>
                  <a:srgbClr val="FF0000"/>
                </a:solidFill>
              </a:rPr>
              <a:t>Table 3</a:t>
            </a:r>
          </a:p>
          <a:p>
            <a:endParaRPr lang="en-US" dirty="0"/>
          </a:p>
          <a:p>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399336933"/>
              </p:ext>
            </p:extLst>
          </p:nvPr>
        </p:nvGraphicFramePr>
        <p:xfrm>
          <a:off x="3352800" y="1143000"/>
          <a:ext cx="3258147" cy="2560320"/>
        </p:xfrm>
        <a:graphic>
          <a:graphicData uri="http://schemas.openxmlformats.org/drawingml/2006/table">
            <a:tbl>
              <a:tblPr/>
              <a:tblGrid>
                <a:gridCol w="1124547"/>
                <a:gridCol w="2133600"/>
              </a:tblGrid>
              <a:tr h="0">
                <a:tc>
                  <a:txBody>
                    <a:bodyPr/>
                    <a:lstStyle/>
                    <a:p>
                      <a:pPr algn="l" fontAlgn="ctr" latinLnBrk="0"/>
                      <a:r>
                        <a:rPr lang="en-US" b="1" dirty="0">
                          <a:effectLst/>
                        </a:rPr>
                        <a:t>Item</a:t>
                      </a:r>
                    </a:p>
                  </a:txBody>
                  <a:tcPr marL="101600" marR="1016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latinLnBrk="0"/>
                      <a:r>
                        <a:rPr lang="en-US" b="1">
                          <a:effectLst/>
                        </a:rPr>
                        <a:t>Count</a:t>
                      </a:r>
                    </a:p>
                  </a:txBody>
                  <a:tcPr marL="101600" marR="1016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r>
              <a:tr h="0">
                <a:tc>
                  <a:txBody>
                    <a:bodyPr/>
                    <a:lstStyle/>
                    <a:p>
                      <a:pPr algn="l" fontAlgn="t" latinLnBrk="0"/>
                      <a:r>
                        <a:rPr lang="en-US" b="0">
                          <a:effectLst/>
                        </a:rPr>
                        <a:t>I1</a:t>
                      </a:r>
                    </a:p>
                  </a:txBody>
                  <a:tcPr marL="101600" marR="1016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latinLnBrk="0"/>
                      <a:r>
                        <a:rPr lang="en-US" b="0">
                          <a:effectLst/>
                        </a:rPr>
                        <a:t>4</a:t>
                      </a:r>
                    </a:p>
                  </a:txBody>
                  <a:tcPr marL="101600" marR="1016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0">
                <a:tc>
                  <a:txBody>
                    <a:bodyPr/>
                    <a:lstStyle/>
                    <a:p>
                      <a:pPr algn="l" fontAlgn="t" latinLnBrk="0"/>
                      <a:r>
                        <a:rPr lang="en-US" b="0">
                          <a:effectLst/>
                        </a:rPr>
                        <a:t>I2</a:t>
                      </a:r>
                    </a:p>
                  </a:txBody>
                  <a:tcPr marL="101600" marR="1016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latinLnBrk="0"/>
                      <a:r>
                        <a:rPr lang="en-US" b="0">
                          <a:effectLst/>
                        </a:rPr>
                        <a:t>5</a:t>
                      </a:r>
                    </a:p>
                  </a:txBody>
                  <a:tcPr marL="101600" marR="1016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r>
              <a:tr h="0">
                <a:tc>
                  <a:txBody>
                    <a:bodyPr/>
                    <a:lstStyle/>
                    <a:p>
                      <a:pPr algn="l" fontAlgn="t" latinLnBrk="0"/>
                      <a:r>
                        <a:rPr lang="en-US" b="0">
                          <a:effectLst/>
                        </a:rPr>
                        <a:t>I3</a:t>
                      </a:r>
                    </a:p>
                  </a:txBody>
                  <a:tcPr marL="101600" marR="1016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latinLnBrk="0"/>
                      <a:r>
                        <a:rPr lang="en-US" b="0">
                          <a:effectLst/>
                        </a:rPr>
                        <a:t>4</a:t>
                      </a:r>
                    </a:p>
                  </a:txBody>
                  <a:tcPr marL="101600" marR="1016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0">
                <a:tc>
                  <a:txBody>
                    <a:bodyPr/>
                    <a:lstStyle/>
                    <a:p>
                      <a:pPr algn="l" fontAlgn="t" latinLnBrk="0"/>
                      <a:r>
                        <a:rPr lang="en-US" b="0">
                          <a:effectLst/>
                        </a:rPr>
                        <a:t>I4</a:t>
                      </a:r>
                    </a:p>
                  </a:txBody>
                  <a:tcPr marL="101600" marR="1016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latinLnBrk="0"/>
                      <a:r>
                        <a:rPr lang="en-US" b="0">
                          <a:effectLst/>
                        </a:rPr>
                        <a:t>4</a:t>
                      </a:r>
                    </a:p>
                  </a:txBody>
                  <a:tcPr marL="101600" marR="1016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r>
              <a:tr h="0">
                <a:tc>
                  <a:txBody>
                    <a:bodyPr/>
                    <a:lstStyle/>
                    <a:p>
                      <a:pPr algn="l" fontAlgn="t" latinLnBrk="0"/>
                      <a:r>
                        <a:rPr lang="en-US" b="0" dirty="0">
                          <a:effectLst/>
                        </a:rPr>
                        <a:t>I5</a:t>
                      </a:r>
                    </a:p>
                  </a:txBody>
                  <a:tcPr marL="101600" marR="10160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latinLnBrk="0"/>
                      <a:r>
                        <a:rPr lang="en-US" b="0" dirty="0">
                          <a:effectLst/>
                        </a:rPr>
                        <a:t>2</a:t>
                      </a:r>
                    </a:p>
                  </a:txBody>
                  <a:tcPr marL="101600" marR="10160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346946217"/>
              </p:ext>
            </p:extLst>
          </p:nvPr>
        </p:nvGraphicFramePr>
        <p:xfrm>
          <a:off x="3454400" y="4419600"/>
          <a:ext cx="2743200" cy="2133600"/>
        </p:xfrm>
        <a:graphic>
          <a:graphicData uri="http://schemas.openxmlformats.org/drawingml/2006/table">
            <a:tbl>
              <a:tblPr/>
              <a:tblGrid>
                <a:gridCol w="1117600"/>
                <a:gridCol w="1625600"/>
              </a:tblGrid>
              <a:tr h="0">
                <a:tc>
                  <a:txBody>
                    <a:bodyPr/>
                    <a:lstStyle/>
                    <a:p>
                      <a:pPr algn="l" fontAlgn="ctr" latinLnBrk="0"/>
                      <a:r>
                        <a:rPr lang="en-US" b="1" dirty="0">
                          <a:effectLst/>
                        </a:rPr>
                        <a:t>Item</a:t>
                      </a:r>
                    </a:p>
                  </a:txBody>
                  <a:tcPr marL="101600" marR="1016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latinLnBrk="0"/>
                      <a:r>
                        <a:rPr lang="en-US" b="1" dirty="0">
                          <a:effectLst/>
                        </a:rPr>
                        <a:t>Count</a:t>
                      </a:r>
                    </a:p>
                  </a:txBody>
                  <a:tcPr marL="101600" marR="1016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r>
              <a:tr h="0">
                <a:tc>
                  <a:txBody>
                    <a:bodyPr/>
                    <a:lstStyle/>
                    <a:p>
                      <a:pPr algn="l" fontAlgn="t" latinLnBrk="0"/>
                      <a:r>
                        <a:rPr lang="en-US" b="0">
                          <a:effectLst/>
                        </a:rPr>
                        <a:t>I2</a:t>
                      </a:r>
                    </a:p>
                  </a:txBody>
                  <a:tcPr marL="101600" marR="1016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latinLnBrk="0"/>
                      <a:r>
                        <a:rPr lang="en-US" b="0">
                          <a:effectLst/>
                        </a:rPr>
                        <a:t>5</a:t>
                      </a:r>
                    </a:p>
                  </a:txBody>
                  <a:tcPr marL="101600" marR="1016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0">
                <a:tc>
                  <a:txBody>
                    <a:bodyPr/>
                    <a:lstStyle/>
                    <a:p>
                      <a:pPr algn="l" fontAlgn="t" latinLnBrk="0"/>
                      <a:r>
                        <a:rPr lang="en-US" b="0">
                          <a:effectLst/>
                        </a:rPr>
                        <a:t>I1</a:t>
                      </a:r>
                    </a:p>
                  </a:txBody>
                  <a:tcPr marL="101600" marR="1016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latinLnBrk="0"/>
                      <a:r>
                        <a:rPr lang="en-US" b="0">
                          <a:effectLst/>
                        </a:rPr>
                        <a:t>4</a:t>
                      </a:r>
                    </a:p>
                  </a:txBody>
                  <a:tcPr marL="101600" marR="1016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r>
              <a:tr h="0">
                <a:tc>
                  <a:txBody>
                    <a:bodyPr/>
                    <a:lstStyle/>
                    <a:p>
                      <a:pPr algn="l" fontAlgn="t" latinLnBrk="0"/>
                      <a:r>
                        <a:rPr lang="en-US" b="0">
                          <a:effectLst/>
                        </a:rPr>
                        <a:t>I3</a:t>
                      </a:r>
                    </a:p>
                  </a:txBody>
                  <a:tcPr marL="101600" marR="1016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latinLnBrk="0"/>
                      <a:r>
                        <a:rPr lang="en-US" b="0">
                          <a:effectLst/>
                        </a:rPr>
                        <a:t>4</a:t>
                      </a:r>
                    </a:p>
                  </a:txBody>
                  <a:tcPr marL="101600" marR="1016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0">
                <a:tc>
                  <a:txBody>
                    <a:bodyPr/>
                    <a:lstStyle/>
                    <a:p>
                      <a:pPr algn="l" fontAlgn="t" latinLnBrk="0"/>
                      <a:r>
                        <a:rPr lang="en-US" b="0">
                          <a:effectLst/>
                        </a:rPr>
                        <a:t>I4</a:t>
                      </a:r>
                    </a:p>
                  </a:txBody>
                  <a:tcPr marL="101600" marR="1016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latinLnBrk="0"/>
                      <a:r>
                        <a:rPr lang="en-US" b="0" dirty="0">
                          <a:effectLst/>
                        </a:rPr>
                        <a:t>4</a:t>
                      </a:r>
                    </a:p>
                  </a:txBody>
                  <a:tcPr marL="101600" marR="1016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r>
            </a:tbl>
          </a:graphicData>
        </a:graphic>
      </p:graphicFrame>
    </p:spTree>
    <p:extLst>
      <p:ext uri="{BB962C8B-B14F-4D97-AF65-F5344CB8AC3E}">
        <p14:creationId xmlns:p14="http://schemas.microsoft.com/office/powerpoint/2010/main" val="130984406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52400"/>
            <a:ext cx="8331200" cy="6477000"/>
          </a:xfrm>
        </p:spPr>
        <p:txBody>
          <a:bodyPr>
            <a:normAutofit fontScale="85000" lnSpcReduction="20000"/>
          </a:bodyPr>
          <a:lstStyle/>
          <a:p>
            <a:pPr marL="0" indent="0">
              <a:buNone/>
            </a:pPr>
            <a:r>
              <a:rPr lang="en-US" b="1" dirty="0">
                <a:solidFill>
                  <a:srgbClr val="FF0000"/>
                </a:solidFill>
              </a:rPr>
              <a:t>3. Build FP Tree</a:t>
            </a:r>
            <a:endParaRPr lang="en-US" dirty="0">
              <a:solidFill>
                <a:srgbClr val="FF0000"/>
              </a:solidFill>
            </a:endParaRPr>
          </a:p>
          <a:p>
            <a:pPr algn="just"/>
            <a:r>
              <a:rPr lang="en-US" dirty="0"/>
              <a:t>Considering the root node null.</a:t>
            </a:r>
          </a:p>
          <a:p>
            <a:pPr algn="just"/>
            <a:r>
              <a:rPr lang="en-US" dirty="0"/>
              <a:t>The first scan of Transaction T1: I1, I2, I3 contains three items {I1:1}, {I2:1}, {I3:1}, where I2 is linked as a child to root, I1 is linked to I2 and I3 is linked to I1.</a:t>
            </a:r>
          </a:p>
          <a:p>
            <a:pPr algn="just"/>
            <a:r>
              <a:rPr lang="en-US" dirty="0"/>
              <a:t>T2: I2, I3, I4 contains I2, I3, and I4, where I2 is linked to root, I3 is linked to I2 and I4 is linked to I3. But this branch would share I2 node as common as it is already used in T1.</a:t>
            </a:r>
          </a:p>
          <a:p>
            <a:pPr algn="just"/>
            <a:r>
              <a:rPr lang="en-US" dirty="0"/>
              <a:t>Increment the count of I2 by 1 and I3 is linked as a child to I2, I4 is linked as a child to I3. The count is {I2:2}, {I3:1}, {I4:1}.</a:t>
            </a:r>
          </a:p>
          <a:p>
            <a:pPr algn="just"/>
            <a:r>
              <a:rPr lang="en-US" dirty="0"/>
              <a:t>T3: I4, I5. Similarly, a new branch with I5 is linked to I4 as a child is created.</a:t>
            </a:r>
          </a:p>
          <a:p>
            <a:pPr algn="just"/>
            <a:r>
              <a:rPr lang="en-US" dirty="0"/>
              <a:t>T4: I1, I2, I4. The sequence will be I2, I1, and I4. I2 is already linked to the root node, hence it will be incremented by 1. Similarly I1 will be incremented by 1 as it is already linked with I2 in T1, thus {I2:3}, {I1:2}, {I4:1}.</a:t>
            </a:r>
          </a:p>
          <a:p>
            <a:pPr algn="just"/>
            <a:r>
              <a:rPr lang="en-US" dirty="0"/>
              <a:t>T5:I1, I2, I3, I5. The sequence will be I2, I1, I3, and I5. Thus {I2:4}, {I1:3}, {I3:2}, {I5:1}.</a:t>
            </a:r>
          </a:p>
          <a:p>
            <a:pPr algn="just"/>
            <a:r>
              <a:rPr lang="en-US" dirty="0"/>
              <a:t>T6: I1, I2, I3, I4. The sequence will be I2, I1, I3, and I4. Thus {I2:5}, {I1:4}, {I3:3}, {I4 1}.</a:t>
            </a:r>
          </a:p>
          <a:p>
            <a:endParaRPr lang="en-US" dirty="0"/>
          </a:p>
        </p:txBody>
      </p:sp>
      <p:pic>
        <p:nvPicPr>
          <p:cNvPr id="3074" name="Picture 2" descr="FP Tre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50400" y="1295400"/>
            <a:ext cx="2336800" cy="4343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031406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08000" y="152401"/>
            <a:ext cx="10972800" cy="4525963"/>
          </a:xfrm>
        </p:spPr>
        <p:txBody>
          <a:bodyPr>
            <a:normAutofit fontScale="85000" lnSpcReduction="10000"/>
          </a:bodyPr>
          <a:lstStyle/>
          <a:p>
            <a:pPr marL="0" indent="0">
              <a:buNone/>
            </a:pPr>
            <a:r>
              <a:rPr lang="en-US" b="1" dirty="0">
                <a:solidFill>
                  <a:srgbClr val="FF0000"/>
                </a:solidFill>
              </a:rPr>
              <a:t>4. Mining of FP-tree is summarized below:</a:t>
            </a:r>
            <a:endParaRPr lang="en-US" dirty="0">
              <a:solidFill>
                <a:srgbClr val="FF0000"/>
              </a:solidFill>
            </a:endParaRPr>
          </a:p>
          <a:p>
            <a:pPr algn="just"/>
            <a:r>
              <a:rPr lang="en-US" dirty="0"/>
              <a:t>The lowest node item I5 is not considered as it does not have a min support count, hence it is deleted.</a:t>
            </a:r>
          </a:p>
          <a:p>
            <a:pPr algn="just"/>
            <a:r>
              <a:rPr lang="en-US" dirty="0"/>
              <a:t>The next lower node is I4. I4 occurs in 2 branches , {I2,I1,I3:,I41},{I2,I3,I4:1}. Therefore considering I4 as suffix the prefix paths will be {I2, I1, I3:1}, {I2, I3: 1}. This forms the conditional pattern base.</a:t>
            </a:r>
          </a:p>
          <a:p>
            <a:pPr algn="just"/>
            <a:r>
              <a:rPr lang="en-US" dirty="0"/>
              <a:t>The conditional pattern base is considered a transaction database, an FP-tree is constructed. This will contain {I2:2, I3:2}, I1 is not considered as it does not meet the min support count.</a:t>
            </a:r>
          </a:p>
          <a:p>
            <a:pPr algn="just"/>
            <a:r>
              <a:rPr lang="en-US" dirty="0"/>
              <a:t>This path will generate all combinations of frequent patterns : {I2,I4:2},{I3,I4:2},{I2,I3,I4:2}</a:t>
            </a:r>
          </a:p>
          <a:p>
            <a:pPr algn="just"/>
            <a:r>
              <a:rPr lang="en-US" dirty="0"/>
              <a:t>For I3, the prefix path would be: {I2,I1:3},{I2:1}, this will generate a 2 node FP-tree : {I2:4, I1:3} and frequent patterns are generated: {I2,I3:4}, {I1:I3:3}, {I2,I1,I3:3}.</a:t>
            </a:r>
          </a:p>
          <a:p>
            <a:pPr algn="just"/>
            <a:r>
              <a:rPr lang="en-US" dirty="0"/>
              <a:t>For I1, the prefix path would be: {I2:4} this will generate a single node FP-tree: {I2:4} and frequent patterns are generated: {I2, I1:4}.</a:t>
            </a:r>
          </a:p>
          <a:p>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3398811"/>
              </p:ext>
            </p:extLst>
          </p:nvPr>
        </p:nvGraphicFramePr>
        <p:xfrm>
          <a:off x="704251" y="4646518"/>
          <a:ext cx="10776549" cy="1957641"/>
        </p:xfrm>
        <a:graphic>
          <a:graphicData uri="http://schemas.openxmlformats.org/drawingml/2006/table">
            <a:tbl>
              <a:tblPr/>
              <a:tblGrid>
                <a:gridCol w="1022949"/>
                <a:gridCol w="3352800"/>
                <a:gridCol w="2641600"/>
                <a:gridCol w="3759200"/>
              </a:tblGrid>
              <a:tr h="677481">
                <a:tc>
                  <a:txBody>
                    <a:bodyPr/>
                    <a:lstStyle/>
                    <a:p>
                      <a:pPr algn="l" fontAlgn="ctr" latinLnBrk="0"/>
                      <a:r>
                        <a:rPr lang="en-US" b="1" dirty="0">
                          <a:effectLst/>
                        </a:rPr>
                        <a:t>Item</a:t>
                      </a:r>
                    </a:p>
                  </a:txBody>
                  <a:tcPr marL="101600" marR="1016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latinLnBrk="0"/>
                      <a:r>
                        <a:rPr lang="en-US" b="1" dirty="0">
                          <a:effectLst/>
                        </a:rPr>
                        <a:t>Conditional Pattern Base</a:t>
                      </a:r>
                    </a:p>
                  </a:txBody>
                  <a:tcPr marL="101600" marR="1016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latinLnBrk="0"/>
                      <a:r>
                        <a:rPr lang="en-US" b="1">
                          <a:effectLst/>
                        </a:rPr>
                        <a:t>Conditional FP-tree</a:t>
                      </a:r>
                    </a:p>
                  </a:txBody>
                  <a:tcPr marL="101600" marR="1016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latinLnBrk="0"/>
                      <a:r>
                        <a:rPr lang="en-US" b="1">
                          <a:effectLst/>
                        </a:rPr>
                        <a:t>Frequent Patterns Generated</a:t>
                      </a:r>
                    </a:p>
                  </a:txBody>
                  <a:tcPr marL="101600" marR="1016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r>
              <a:tr h="403839">
                <a:tc>
                  <a:txBody>
                    <a:bodyPr/>
                    <a:lstStyle/>
                    <a:p>
                      <a:pPr algn="l" fontAlgn="t" latinLnBrk="0"/>
                      <a:r>
                        <a:rPr lang="en-US" b="0">
                          <a:effectLst/>
                        </a:rPr>
                        <a:t>I4</a:t>
                      </a:r>
                    </a:p>
                  </a:txBody>
                  <a:tcPr marL="101600" marR="1016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latinLnBrk="0"/>
                      <a:r>
                        <a:rPr lang="en-US" b="0">
                          <a:effectLst/>
                        </a:rPr>
                        <a:t>{I2,I1,I3:1},{I2,I3:1}</a:t>
                      </a:r>
                    </a:p>
                  </a:txBody>
                  <a:tcPr marL="101600" marR="1016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latinLnBrk="0"/>
                      <a:r>
                        <a:rPr lang="en-US" b="0">
                          <a:effectLst/>
                        </a:rPr>
                        <a:t>{I2:2, I3:2}</a:t>
                      </a:r>
                    </a:p>
                  </a:txBody>
                  <a:tcPr marL="101600" marR="1016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latinLnBrk="0"/>
                      <a:r>
                        <a:rPr lang="en-US" b="0">
                          <a:effectLst/>
                        </a:rPr>
                        <a:t>{I2,I4:2},{I3,I4:2},{I2,I3,I4:2}</a:t>
                      </a:r>
                    </a:p>
                  </a:txBody>
                  <a:tcPr marL="101600" marR="1016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403839">
                <a:tc>
                  <a:txBody>
                    <a:bodyPr/>
                    <a:lstStyle/>
                    <a:p>
                      <a:pPr algn="l" fontAlgn="t" latinLnBrk="0"/>
                      <a:r>
                        <a:rPr lang="en-US" b="0">
                          <a:effectLst/>
                        </a:rPr>
                        <a:t>I3</a:t>
                      </a:r>
                    </a:p>
                  </a:txBody>
                  <a:tcPr marL="101600" marR="1016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latinLnBrk="0"/>
                      <a:r>
                        <a:rPr lang="en-US" b="0">
                          <a:effectLst/>
                        </a:rPr>
                        <a:t>{I2,I1:3},{I2:1}</a:t>
                      </a:r>
                    </a:p>
                  </a:txBody>
                  <a:tcPr marL="101600" marR="1016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latinLnBrk="0"/>
                      <a:r>
                        <a:rPr lang="en-US" b="0">
                          <a:effectLst/>
                        </a:rPr>
                        <a:t>{I2:4, I1:3}</a:t>
                      </a:r>
                    </a:p>
                  </a:txBody>
                  <a:tcPr marL="101600" marR="1016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latinLnBrk="0"/>
                      <a:r>
                        <a:rPr lang="en-US" b="0">
                          <a:effectLst/>
                        </a:rPr>
                        <a:t>{I2,I3:4}, {I1:I3:3}, {I2,I1,I3:3}</a:t>
                      </a:r>
                    </a:p>
                  </a:txBody>
                  <a:tcPr marL="101600" marR="1016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r>
              <a:tr h="412380">
                <a:tc>
                  <a:txBody>
                    <a:bodyPr/>
                    <a:lstStyle/>
                    <a:p>
                      <a:pPr algn="l" fontAlgn="t" latinLnBrk="0"/>
                      <a:r>
                        <a:rPr lang="en-US" b="0">
                          <a:effectLst/>
                        </a:rPr>
                        <a:t>I1</a:t>
                      </a:r>
                    </a:p>
                  </a:txBody>
                  <a:tcPr marL="101600" marR="10160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latinLnBrk="0"/>
                      <a:r>
                        <a:rPr lang="en-US" b="0">
                          <a:effectLst/>
                        </a:rPr>
                        <a:t>{I2:4}</a:t>
                      </a:r>
                    </a:p>
                  </a:txBody>
                  <a:tcPr marL="101600" marR="10160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latinLnBrk="0"/>
                      <a:r>
                        <a:rPr lang="en-US" b="0">
                          <a:effectLst/>
                        </a:rPr>
                        <a:t>{I2:4}</a:t>
                      </a:r>
                    </a:p>
                  </a:txBody>
                  <a:tcPr marL="101600" marR="10160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latinLnBrk="0"/>
                      <a:r>
                        <a:rPr lang="en-US" b="0" dirty="0">
                          <a:effectLst/>
                        </a:rPr>
                        <a:t>{I2,I1:4}</a:t>
                      </a:r>
                    </a:p>
                  </a:txBody>
                  <a:tcPr marL="101600" marR="10160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r>
            </a:tbl>
          </a:graphicData>
        </a:graphic>
      </p:graphicFrame>
    </p:spTree>
    <p:extLst>
      <p:ext uri="{BB962C8B-B14F-4D97-AF65-F5344CB8AC3E}">
        <p14:creationId xmlns:p14="http://schemas.microsoft.com/office/powerpoint/2010/main" val="204637597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52401"/>
            <a:ext cx="10972800" cy="5973763"/>
          </a:xfrm>
        </p:spPr>
        <p:txBody>
          <a:bodyPr>
            <a:normAutofit fontScale="92500"/>
          </a:bodyPr>
          <a:lstStyle/>
          <a:p>
            <a:pPr marL="0" indent="0">
              <a:buNone/>
            </a:pPr>
            <a:r>
              <a:rPr lang="en-US" b="1" dirty="0">
                <a:solidFill>
                  <a:srgbClr val="FF0000"/>
                </a:solidFill>
              </a:rPr>
              <a:t>Advantages Of </a:t>
            </a:r>
            <a:r>
              <a:rPr lang="en-US" b="1" dirty="0" smtClean="0">
                <a:solidFill>
                  <a:srgbClr val="FF0000"/>
                </a:solidFill>
              </a:rPr>
              <a:t> FP </a:t>
            </a:r>
            <a:r>
              <a:rPr lang="en-US" b="1" dirty="0">
                <a:solidFill>
                  <a:srgbClr val="FF0000"/>
                </a:solidFill>
              </a:rPr>
              <a:t>Growth Algorithm</a:t>
            </a:r>
          </a:p>
          <a:p>
            <a:pPr algn="just"/>
            <a:r>
              <a:rPr lang="en-US" sz="3100" dirty="0"/>
              <a:t>This algorithm needs to scan the database only twice when compared to </a:t>
            </a:r>
            <a:r>
              <a:rPr lang="en-US" sz="3100" dirty="0" err="1"/>
              <a:t>Apriori</a:t>
            </a:r>
            <a:r>
              <a:rPr lang="en-US" sz="3100" dirty="0"/>
              <a:t> which scans the transactions for each iteration.</a:t>
            </a:r>
          </a:p>
          <a:p>
            <a:pPr algn="just"/>
            <a:r>
              <a:rPr lang="en-US" sz="3100" dirty="0"/>
              <a:t>The pairing of items is not done in this algorithm and this makes it faster.</a:t>
            </a:r>
          </a:p>
          <a:p>
            <a:pPr algn="just"/>
            <a:r>
              <a:rPr lang="en-US" sz="3100" dirty="0"/>
              <a:t>The database is stored in a compact version in memory.</a:t>
            </a:r>
          </a:p>
          <a:p>
            <a:pPr algn="just"/>
            <a:r>
              <a:rPr lang="en-US" sz="3100" dirty="0"/>
              <a:t>It is efficient and scalable for mining both long and short frequent patterns.</a:t>
            </a:r>
          </a:p>
          <a:p>
            <a:pPr marL="0" indent="0">
              <a:buNone/>
            </a:pPr>
            <a:r>
              <a:rPr lang="en-US" b="1" dirty="0">
                <a:solidFill>
                  <a:srgbClr val="FF0000"/>
                </a:solidFill>
              </a:rPr>
              <a:t>Disadvantages Of FP-Growth Algorithm</a:t>
            </a:r>
          </a:p>
          <a:p>
            <a:pPr algn="just"/>
            <a:r>
              <a:rPr lang="en-US" sz="2800" dirty="0"/>
              <a:t>FP Tree is more cumbersome and difficult to build than </a:t>
            </a:r>
            <a:r>
              <a:rPr lang="en-US" sz="2800" dirty="0" err="1"/>
              <a:t>Apriori</a:t>
            </a:r>
            <a:r>
              <a:rPr lang="en-US" sz="2800" dirty="0"/>
              <a:t>.</a:t>
            </a:r>
          </a:p>
          <a:p>
            <a:pPr algn="just"/>
            <a:r>
              <a:rPr lang="en-US" sz="2800" dirty="0"/>
              <a:t>It may be expensive.</a:t>
            </a:r>
          </a:p>
          <a:p>
            <a:pPr algn="just"/>
            <a:r>
              <a:rPr lang="en-US" sz="2800" dirty="0"/>
              <a:t>When the database is large, the algorithm may not fit in the shared memory.</a:t>
            </a:r>
          </a:p>
          <a:p>
            <a:endParaRPr lang="en-US" dirty="0"/>
          </a:p>
        </p:txBody>
      </p:sp>
    </p:spTree>
    <p:extLst>
      <p:ext uri="{BB962C8B-B14F-4D97-AF65-F5344CB8AC3E}">
        <p14:creationId xmlns:p14="http://schemas.microsoft.com/office/powerpoint/2010/main" val="382314145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solidFill>
                  <a:srgbClr val="FF0000"/>
                </a:solidFill>
              </a:rPr>
              <a:t>Which patterns are interesting? – Pattern Evaluation Methods</a:t>
            </a:r>
            <a:endParaRPr lang="en-US" b="1" dirty="0">
              <a:solidFill>
                <a:srgbClr val="FF0000"/>
              </a:solidFill>
            </a:endParaRPr>
          </a:p>
        </p:txBody>
      </p:sp>
      <p:sp>
        <p:nvSpPr>
          <p:cNvPr id="3" name="Slide Number Placeholder 2"/>
          <p:cNvSpPr>
            <a:spLocks noGrp="1"/>
          </p:cNvSpPr>
          <p:nvPr>
            <p:ph type="sldNum" sz="quarter" idx="12"/>
          </p:nvPr>
        </p:nvSpPr>
        <p:spPr/>
        <p:txBody>
          <a:bodyPr/>
          <a:lstStyle/>
          <a:p>
            <a:fld id="{E3591306-41CF-4237-B2B4-5C605DD45071}" type="slidenum">
              <a:rPr lang="en-US" smtClean="0">
                <a:solidFill>
                  <a:srgbClr val="464653"/>
                </a:solidFill>
              </a:rPr>
              <a:pPr/>
              <a:t>56</a:t>
            </a:fld>
            <a:endParaRPr lang="en-US">
              <a:solidFill>
                <a:srgbClr val="464653"/>
              </a:solidFill>
            </a:endParaRPr>
          </a:p>
        </p:txBody>
      </p:sp>
      <p:sp>
        <p:nvSpPr>
          <p:cNvPr id="4" name="Content Placeholder 3"/>
          <p:cNvSpPr>
            <a:spLocks noGrp="1"/>
          </p:cNvSpPr>
          <p:nvPr>
            <p:ph sz="quarter" idx="1"/>
          </p:nvPr>
        </p:nvSpPr>
        <p:spPr>
          <a:xfrm>
            <a:off x="609600" y="1219199"/>
            <a:ext cx="10972801" cy="5125329"/>
          </a:xfrm>
        </p:spPr>
        <p:txBody>
          <a:bodyPr>
            <a:normAutofit/>
          </a:bodyPr>
          <a:lstStyle/>
          <a:p>
            <a:endParaRPr lang="en-US" dirty="0"/>
          </a:p>
        </p:txBody>
      </p:sp>
      <p:pic>
        <p:nvPicPr>
          <p:cNvPr id="64514" name="Picture 2"/>
          <p:cNvPicPr>
            <a:picLocks noChangeAspect="1" noChangeArrowheads="1"/>
          </p:cNvPicPr>
          <p:nvPr/>
        </p:nvPicPr>
        <p:blipFill>
          <a:blip r:embed="rId2"/>
          <a:srcRect/>
          <a:stretch>
            <a:fillRect/>
          </a:stretch>
        </p:blipFill>
        <p:spPr bwMode="auto">
          <a:xfrm>
            <a:off x="791454" y="1083213"/>
            <a:ext cx="10561173" cy="5774788"/>
          </a:xfrm>
          <a:prstGeom prst="rect">
            <a:avLst/>
          </a:prstGeom>
          <a:noFill/>
          <a:ln w="9525">
            <a:noFill/>
            <a:miter lim="800000"/>
            <a:headEnd/>
            <a:tailEnd/>
          </a:ln>
          <a:effectLst/>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Slide Number Placeholder 2"/>
          <p:cNvSpPr>
            <a:spLocks noGrp="1"/>
          </p:cNvSpPr>
          <p:nvPr>
            <p:ph type="sldNum" sz="quarter" idx="12"/>
          </p:nvPr>
        </p:nvSpPr>
        <p:spPr/>
        <p:txBody>
          <a:bodyPr/>
          <a:lstStyle/>
          <a:p>
            <a:fld id="{E3591306-41CF-4237-B2B4-5C605DD45071}" type="slidenum">
              <a:rPr lang="en-US" smtClean="0">
                <a:solidFill>
                  <a:srgbClr val="464653"/>
                </a:solidFill>
              </a:rPr>
              <a:pPr/>
              <a:t>57</a:t>
            </a:fld>
            <a:endParaRPr lang="en-US">
              <a:solidFill>
                <a:srgbClr val="464653"/>
              </a:solidFill>
            </a:endParaRPr>
          </a:p>
        </p:txBody>
      </p:sp>
      <p:sp>
        <p:nvSpPr>
          <p:cNvPr id="4" name="Content Placeholder 3"/>
          <p:cNvSpPr>
            <a:spLocks noGrp="1"/>
          </p:cNvSpPr>
          <p:nvPr>
            <p:ph sz="quarter" idx="1"/>
          </p:nvPr>
        </p:nvSpPr>
        <p:spPr/>
        <p:txBody>
          <a:bodyPr/>
          <a:lstStyle/>
          <a:p>
            <a:endParaRPr lang="en-US"/>
          </a:p>
        </p:txBody>
      </p:sp>
      <p:pic>
        <p:nvPicPr>
          <p:cNvPr id="65538" name="Picture 2"/>
          <p:cNvPicPr>
            <a:picLocks noChangeAspect="1" noChangeArrowheads="1"/>
          </p:cNvPicPr>
          <p:nvPr/>
        </p:nvPicPr>
        <p:blipFill>
          <a:blip r:embed="rId3"/>
          <a:srcRect/>
          <a:stretch>
            <a:fillRect/>
          </a:stretch>
        </p:blipFill>
        <p:spPr bwMode="auto">
          <a:xfrm>
            <a:off x="0" y="-14051"/>
            <a:ext cx="12191999" cy="6654001"/>
          </a:xfrm>
          <a:prstGeom prst="rect">
            <a:avLst/>
          </a:prstGeom>
          <a:noFill/>
          <a:ln w="9525">
            <a:noFill/>
            <a:miter lim="800000"/>
            <a:headEnd/>
            <a:tailEnd/>
          </a:ln>
          <a:effectLst/>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Slide Number Placeholder 2"/>
          <p:cNvSpPr>
            <a:spLocks noGrp="1"/>
          </p:cNvSpPr>
          <p:nvPr>
            <p:ph type="sldNum" sz="quarter" idx="12"/>
          </p:nvPr>
        </p:nvSpPr>
        <p:spPr/>
        <p:txBody>
          <a:bodyPr/>
          <a:lstStyle/>
          <a:p>
            <a:fld id="{E3591306-41CF-4237-B2B4-5C605DD45071}" type="slidenum">
              <a:rPr lang="en-US" smtClean="0">
                <a:solidFill>
                  <a:srgbClr val="464653"/>
                </a:solidFill>
              </a:rPr>
              <a:pPr/>
              <a:t>58</a:t>
            </a:fld>
            <a:endParaRPr lang="en-US">
              <a:solidFill>
                <a:srgbClr val="464653"/>
              </a:solidFill>
            </a:endParaRPr>
          </a:p>
        </p:txBody>
      </p:sp>
      <p:sp>
        <p:nvSpPr>
          <p:cNvPr id="4" name="Content Placeholder 3"/>
          <p:cNvSpPr>
            <a:spLocks noGrp="1"/>
          </p:cNvSpPr>
          <p:nvPr>
            <p:ph sz="quarter" idx="1"/>
          </p:nvPr>
        </p:nvSpPr>
        <p:spPr/>
        <p:txBody>
          <a:bodyPr/>
          <a:lstStyle/>
          <a:p>
            <a:endParaRPr lang="en-US"/>
          </a:p>
        </p:txBody>
      </p:sp>
      <p:pic>
        <p:nvPicPr>
          <p:cNvPr id="66562" name="Picture 2"/>
          <p:cNvPicPr>
            <a:picLocks noChangeAspect="1" noChangeArrowheads="1"/>
          </p:cNvPicPr>
          <p:nvPr/>
        </p:nvPicPr>
        <p:blipFill>
          <a:blip r:embed="rId2"/>
          <a:srcRect/>
          <a:stretch>
            <a:fillRect/>
          </a:stretch>
        </p:blipFill>
        <p:spPr bwMode="auto">
          <a:xfrm>
            <a:off x="1" y="-1936"/>
            <a:ext cx="12192000" cy="6859935"/>
          </a:xfrm>
          <a:prstGeom prst="rect">
            <a:avLst/>
          </a:prstGeom>
          <a:noFill/>
          <a:ln w="9525">
            <a:noFill/>
            <a:miter lim="800000"/>
            <a:headEnd/>
            <a:tailEnd/>
          </a:ln>
          <a:effectLst/>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solidFill>
                  <a:srgbClr val="FF0000"/>
                </a:solidFill>
              </a:rPr>
              <a:t>Multilevel Association Rule in data mining</a:t>
            </a:r>
            <a:endParaRPr lang="en-US" dirty="0">
              <a:solidFill>
                <a:srgbClr val="FF0000"/>
              </a:solidFill>
            </a:endParaRPr>
          </a:p>
        </p:txBody>
      </p:sp>
      <p:sp>
        <p:nvSpPr>
          <p:cNvPr id="3" name="Slide Number Placeholder 2"/>
          <p:cNvSpPr>
            <a:spLocks noGrp="1"/>
          </p:cNvSpPr>
          <p:nvPr>
            <p:ph type="sldNum" sz="quarter" idx="12"/>
          </p:nvPr>
        </p:nvSpPr>
        <p:spPr/>
        <p:txBody>
          <a:bodyPr/>
          <a:lstStyle/>
          <a:p>
            <a:fld id="{E3591306-41CF-4237-B2B4-5C605DD45071}" type="slidenum">
              <a:rPr lang="en-US" smtClean="0">
                <a:solidFill>
                  <a:srgbClr val="464653"/>
                </a:solidFill>
              </a:rPr>
              <a:pPr/>
              <a:t>59</a:t>
            </a:fld>
            <a:endParaRPr lang="en-US">
              <a:solidFill>
                <a:srgbClr val="464653"/>
              </a:solidFill>
            </a:endParaRPr>
          </a:p>
        </p:txBody>
      </p:sp>
      <p:sp>
        <p:nvSpPr>
          <p:cNvPr id="4" name="Content Placeholder 3"/>
          <p:cNvSpPr>
            <a:spLocks noGrp="1"/>
          </p:cNvSpPr>
          <p:nvPr>
            <p:ph sz="quarter" idx="1"/>
          </p:nvPr>
        </p:nvSpPr>
        <p:spPr>
          <a:xfrm>
            <a:off x="609600" y="1219199"/>
            <a:ext cx="10972801" cy="5406683"/>
          </a:xfrm>
        </p:spPr>
        <p:txBody>
          <a:bodyPr>
            <a:normAutofit fontScale="92500" lnSpcReduction="10000"/>
          </a:bodyPr>
          <a:lstStyle/>
          <a:p>
            <a:pPr fontAlgn="base"/>
            <a:r>
              <a:rPr lang="en-US" b="1" dirty="0" smtClean="0">
                <a:solidFill>
                  <a:srgbClr val="00B050"/>
                </a:solidFill>
              </a:rPr>
              <a:t>Multilevel Association Rule : </a:t>
            </a:r>
            <a:r>
              <a:rPr lang="en-US" dirty="0" smtClean="0"/>
              <a:t/>
            </a:r>
            <a:br>
              <a:rPr lang="en-US" dirty="0" smtClean="0"/>
            </a:br>
            <a:r>
              <a:rPr lang="en-US" dirty="0" smtClean="0"/>
              <a:t>Association rules created from mining information at different degrees of reflection are called various level or staggered association rules. </a:t>
            </a:r>
            <a:br>
              <a:rPr lang="en-US" dirty="0" smtClean="0"/>
            </a:br>
            <a:r>
              <a:rPr lang="en-US" dirty="0" smtClean="0"/>
              <a:t>Multilevel association rules can be mined effectively utilizing idea progressions under a help certainty system. </a:t>
            </a:r>
            <a:br>
              <a:rPr lang="en-US" dirty="0" smtClean="0"/>
            </a:br>
            <a:r>
              <a:rPr lang="en-US" dirty="0" smtClean="0"/>
              <a:t>Rules at a high idea level may add to good </a:t>
            </a:r>
            <a:r>
              <a:rPr lang="en-US" dirty="0" err="1" smtClean="0"/>
              <a:t>judgement</a:t>
            </a:r>
            <a:r>
              <a:rPr lang="en-US" dirty="0" smtClean="0"/>
              <a:t> while rules at a low idea level may not be valuable consistently. </a:t>
            </a:r>
          </a:p>
          <a:p>
            <a:pPr fontAlgn="base"/>
            <a:r>
              <a:rPr lang="en-US" b="1" dirty="0" smtClean="0">
                <a:solidFill>
                  <a:srgbClr val="00B050"/>
                </a:solidFill>
              </a:rPr>
              <a:t>Utilizing uniform least help for all levels :</a:t>
            </a:r>
            <a:r>
              <a:rPr lang="en-US" dirty="0" smtClean="0">
                <a:solidFill>
                  <a:srgbClr val="00B050"/>
                </a:solidFill>
              </a:rPr>
              <a:t>  </a:t>
            </a:r>
          </a:p>
          <a:p>
            <a:pPr fontAlgn="base"/>
            <a:r>
              <a:rPr lang="en-US" dirty="0" smtClean="0"/>
              <a:t>At the point when a uniform least help edge is utilized, the pursuit system is rearranged. </a:t>
            </a:r>
          </a:p>
          <a:p>
            <a:pPr fontAlgn="base"/>
            <a:r>
              <a:rPr lang="en-US" dirty="0" smtClean="0"/>
              <a:t>The technique is likewise straightforward, in that clients are needed to indicate just a single least help edge. </a:t>
            </a:r>
          </a:p>
          <a:p>
            <a:pPr fontAlgn="base"/>
            <a:r>
              <a:rPr lang="en-US" dirty="0" smtClean="0"/>
              <a:t>A similar least help edge is utilized when mining at each degree of deliberation. (for example for mining from “PC” down to “PC”). Both “PC” and “PC” discovered to be incessant, while “PC” isn’t.</a:t>
            </a:r>
          </a:p>
          <a:p>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228601"/>
            <a:ext cx="10972800" cy="5897563"/>
          </a:xfrm>
        </p:spPr>
        <p:txBody>
          <a:bodyPr/>
          <a:lstStyle/>
          <a:p>
            <a:r>
              <a:rPr lang="en-US" b="1" dirty="0">
                <a:solidFill>
                  <a:srgbClr val="00B050"/>
                </a:solidFill>
              </a:rPr>
              <a:t>4. Prune Step: TABLE -4 </a:t>
            </a:r>
            <a:r>
              <a:rPr lang="en-US" dirty="0"/>
              <a:t>shows that item set {I1, I4} and {I3, I4} does not meet </a:t>
            </a:r>
            <a:r>
              <a:rPr lang="en-US" dirty="0" err="1"/>
              <a:t>min_sup</a:t>
            </a:r>
            <a:r>
              <a:rPr lang="en-US" dirty="0"/>
              <a:t>, thus it is deleted</a:t>
            </a:r>
            <a:r>
              <a:rPr lang="en-US" dirty="0" smtClean="0"/>
              <a:t>.</a:t>
            </a:r>
          </a:p>
          <a:p>
            <a:pPr marL="274322" lvl="1" indent="0">
              <a:buNone/>
            </a:pPr>
            <a:r>
              <a:rPr lang="en-US" b="1" dirty="0" smtClean="0"/>
              <a:t>								TABLE-5</a:t>
            </a:r>
            <a:r>
              <a:rPr lang="en-US" dirty="0" smtClean="0"/>
              <a:t/>
            </a:r>
            <a:br>
              <a:rPr lang="en-US" dirty="0" smtClean="0"/>
            </a:b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2844933691"/>
              </p:ext>
            </p:extLst>
          </p:nvPr>
        </p:nvGraphicFramePr>
        <p:xfrm>
          <a:off x="7126990" y="1857531"/>
          <a:ext cx="3516026" cy="3200400"/>
        </p:xfrm>
        <a:graphic>
          <a:graphicData uri="http://schemas.openxmlformats.org/drawingml/2006/table">
            <a:tbl>
              <a:tblPr/>
              <a:tblGrid>
                <a:gridCol w="1758013"/>
                <a:gridCol w="1758013"/>
              </a:tblGrid>
              <a:tr h="640080">
                <a:tc>
                  <a:txBody>
                    <a:bodyPr/>
                    <a:lstStyle/>
                    <a:p>
                      <a:pPr algn="l" fontAlgn="ctr" latinLnBrk="0"/>
                      <a:r>
                        <a:rPr lang="en-US" b="1" dirty="0">
                          <a:effectLst/>
                        </a:rPr>
                        <a:t>Item</a:t>
                      </a:r>
                    </a:p>
                  </a:txBody>
                  <a:tcPr marL="101600" marR="1016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latinLnBrk="0"/>
                      <a:r>
                        <a:rPr lang="en-US" b="1" dirty="0">
                          <a:effectLst/>
                        </a:rPr>
                        <a:t>Count</a:t>
                      </a:r>
                    </a:p>
                  </a:txBody>
                  <a:tcPr marL="101600" marR="1016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r>
              <a:tr h="640080">
                <a:tc>
                  <a:txBody>
                    <a:bodyPr/>
                    <a:lstStyle/>
                    <a:p>
                      <a:pPr algn="l" fontAlgn="t" latinLnBrk="0"/>
                      <a:r>
                        <a:rPr lang="en-US" b="0">
                          <a:effectLst/>
                        </a:rPr>
                        <a:t>I1,I2</a:t>
                      </a:r>
                    </a:p>
                  </a:txBody>
                  <a:tcPr marL="101600" marR="1016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latinLnBrk="0"/>
                      <a:r>
                        <a:rPr lang="en-US" b="0">
                          <a:effectLst/>
                        </a:rPr>
                        <a:t>4</a:t>
                      </a:r>
                    </a:p>
                  </a:txBody>
                  <a:tcPr marL="101600" marR="1016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640080">
                <a:tc>
                  <a:txBody>
                    <a:bodyPr/>
                    <a:lstStyle/>
                    <a:p>
                      <a:pPr algn="l" fontAlgn="t" latinLnBrk="0"/>
                      <a:r>
                        <a:rPr lang="en-US" b="0">
                          <a:effectLst/>
                        </a:rPr>
                        <a:t>I1,I3</a:t>
                      </a:r>
                    </a:p>
                  </a:txBody>
                  <a:tcPr marL="101600" marR="1016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latinLnBrk="0"/>
                      <a:r>
                        <a:rPr lang="en-US" b="0">
                          <a:effectLst/>
                        </a:rPr>
                        <a:t>3</a:t>
                      </a:r>
                    </a:p>
                  </a:txBody>
                  <a:tcPr marL="101600" marR="1016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r>
              <a:tr h="640080">
                <a:tc>
                  <a:txBody>
                    <a:bodyPr/>
                    <a:lstStyle/>
                    <a:p>
                      <a:pPr algn="l" fontAlgn="t" latinLnBrk="0"/>
                      <a:r>
                        <a:rPr lang="en-US" b="0">
                          <a:effectLst/>
                        </a:rPr>
                        <a:t>I2,I3</a:t>
                      </a:r>
                    </a:p>
                  </a:txBody>
                  <a:tcPr marL="101600" marR="1016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latinLnBrk="0"/>
                      <a:r>
                        <a:rPr lang="en-US" b="0">
                          <a:effectLst/>
                        </a:rPr>
                        <a:t>4</a:t>
                      </a:r>
                    </a:p>
                  </a:txBody>
                  <a:tcPr marL="101600" marR="1016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640080">
                <a:tc>
                  <a:txBody>
                    <a:bodyPr/>
                    <a:lstStyle/>
                    <a:p>
                      <a:pPr algn="l" fontAlgn="t" latinLnBrk="0"/>
                      <a:r>
                        <a:rPr lang="en-US" b="0">
                          <a:effectLst/>
                        </a:rPr>
                        <a:t>I2,I4</a:t>
                      </a:r>
                    </a:p>
                  </a:txBody>
                  <a:tcPr marL="101600" marR="10160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latinLnBrk="0"/>
                      <a:r>
                        <a:rPr lang="en-US" b="0" dirty="0">
                          <a:effectLst/>
                        </a:rPr>
                        <a:t>3</a:t>
                      </a:r>
                    </a:p>
                  </a:txBody>
                  <a:tcPr marL="101600" marR="10160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r>
            </a:tbl>
          </a:graphicData>
        </a:graphic>
      </p:graphicFrame>
      <p:graphicFrame>
        <p:nvGraphicFramePr>
          <p:cNvPr id="5" name="Content Placeholder 5"/>
          <p:cNvGraphicFramePr>
            <a:graphicFrameLocks/>
          </p:cNvGraphicFramePr>
          <p:nvPr>
            <p:extLst>
              <p:ext uri="{D42A27DB-BD31-4B8C-83A1-F6EECF244321}">
                <p14:modId xmlns:p14="http://schemas.microsoft.com/office/powerpoint/2010/main" val="3698455247"/>
              </p:ext>
            </p:extLst>
          </p:nvPr>
        </p:nvGraphicFramePr>
        <p:xfrm>
          <a:off x="1435438" y="1919955"/>
          <a:ext cx="3481336" cy="3726338"/>
        </p:xfrm>
        <a:graphic>
          <a:graphicData uri="http://schemas.openxmlformats.org/drawingml/2006/table">
            <a:tbl>
              <a:tblPr/>
              <a:tblGrid>
                <a:gridCol w="1740668"/>
                <a:gridCol w="1740668"/>
              </a:tblGrid>
              <a:tr h="532334">
                <a:tc>
                  <a:txBody>
                    <a:bodyPr/>
                    <a:lstStyle/>
                    <a:p>
                      <a:pPr algn="l" fontAlgn="ctr" latinLnBrk="0"/>
                      <a:r>
                        <a:rPr lang="en-US" b="1" dirty="0">
                          <a:effectLst/>
                        </a:rPr>
                        <a:t>Item</a:t>
                      </a:r>
                    </a:p>
                  </a:txBody>
                  <a:tcPr marL="101600" marR="1016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latinLnBrk="0"/>
                      <a:r>
                        <a:rPr lang="en-US" b="1" dirty="0">
                          <a:effectLst/>
                        </a:rPr>
                        <a:t>Count</a:t>
                      </a:r>
                    </a:p>
                  </a:txBody>
                  <a:tcPr marL="101600" marR="1016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r>
              <a:tr h="532334">
                <a:tc>
                  <a:txBody>
                    <a:bodyPr/>
                    <a:lstStyle/>
                    <a:p>
                      <a:pPr algn="l" fontAlgn="t" latinLnBrk="0"/>
                      <a:r>
                        <a:rPr lang="en-US" b="0">
                          <a:effectLst/>
                        </a:rPr>
                        <a:t>I1,I2</a:t>
                      </a:r>
                    </a:p>
                  </a:txBody>
                  <a:tcPr marL="101600" marR="1016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latinLnBrk="0"/>
                      <a:r>
                        <a:rPr lang="en-US" b="0">
                          <a:effectLst/>
                        </a:rPr>
                        <a:t>4</a:t>
                      </a:r>
                    </a:p>
                  </a:txBody>
                  <a:tcPr marL="101600" marR="1016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532334">
                <a:tc>
                  <a:txBody>
                    <a:bodyPr/>
                    <a:lstStyle/>
                    <a:p>
                      <a:pPr algn="l" fontAlgn="t" latinLnBrk="0"/>
                      <a:r>
                        <a:rPr lang="en-US" b="0">
                          <a:effectLst/>
                        </a:rPr>
                        <a:t>I1,I3</a:t>
                      </a:r>
                    </a:p>
                  </a:txBody>
                  <a:tcPr marL="101600" marR="1016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latinLnBrk="0"/>
                      <a:r>
                        <a:rPr lang="en-US" b="0">
                          <a:effectLst/>
                        </a:rPr>
                        <a:t>3</a:t>
                      </a:r>
                    </a:p>
                  </a:txBody>
                  <a:tcPr marL="101600" marR="1016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r>
              <a:tr h="532334">
                <a:tc>
                  <a:txBody>
                    <a:bodyPr/>
                    <a:lstStyle/>
                    <a:p>
                      <a:pPr algn="l" fontAlgn="t" latinLnBrk="0"/>
                      <a:r>
                        <a:rPr lang="en-US" b="0" dirty="0">
                          <a:solidFill>
                            <a:srgbClr val="FF0000"/>
                          </a:solidFill>
                          <a:effectLst/>
                        </a:rPr>
                        <a:t>I1,I4</a:t>
                      </a:r>
                    </a:p>
                  </a:txBody>
                  <a:tcPr marL="101600" marR="1016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latinLnBrk="0"/>
                      <a:r>
                        <a:rPr lang="en-US" b="0" dirty="0">
                          <a:solidFill>
                            <a:srgbClr val="FF0000"/>
                          </a:solidFill>
                          <a:effectLst/>
                        </a:rPr>
                        <a:t>2</a:t>
                      </a:r>
                    </a:p>
                  </a:txBody>
                  <a:tcPr marL="101600" marR="1016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532334">
                <a:tc>
                  <a:txBody>
                    <a:bodyPr/>
                    <a:lstStyle/>
                    <a:p>
                      <a:pPr algn="l" fontAlgn="t" latinLnBrk="0"/>
                      <a:r>
                        <a:rPr lang="en-US" b="0">
                          <a:effectLst/>
                        </a:rPr>
                        <a:t>I2,I3</a:t>
                      </a:r>
                    </a:p>
                  </a:txBody>
                  <a:tcPr marL="101600" marR="1016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latinLnBrk="0"/>
                      <a:r>
                        <a:rPr lang="en-US" b="0">
                          <a:effectLst/>
                        </a:rPr>
                        <a:t>4</a:t>
                      </a:r>
                    </a:p>
                  </a:txBody>
                  <a:tcPr marL="101600" marR="1016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r>
              <a:tr h="532334">
                <a:tc>
                  <a:txBody>
                    <a:bodyPr/>
                    <a:lstStyle/>
                    <a:p>
                      <a:pPr algn="l" fontAlgn="t" latinLnBrk="0"/>
                      <a:r>
                        <a:rPr lang="en-US" b="0">
                          <a:effectLst/>
                        </a:rPr>
                        <a:t>I2,I4</a:t>
                      </a:r>
                    </a:p>
                  </a:txBody>
                  <a:tcPr marL="101600" marR="1016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latinLnBrk="0"/>
                      <a:r>
                        <a:rPr lang="en-US" b="0">
                          <a:effectLst/>
                        </a:rPr>
                        <a:t>3</a:t>
                      </a:r>
                    </a:p>
                  </a:txBody>
                  <a:tcPr marL="101600" marR="1016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532334">
                <a:tc>
                  <a:txBody>
                    <a:bodyPr/>
                    <a:lstStyle/>
                    <a:p>
                      <a:pPr algn="l" fontAlgn="t" latinLnBrk="0"/>
                      <a:r>
                        <a:rPr lang="en-US" b="0">
                          <a:solidFill>
                            <a:srgbClr val="FF0000"/>
                          </a:solidFill>
                          <a:effectLst/>
                        </a:rPr>
                        <a:t>I3,I4</a:t>
                      </a:r>
                    </a:p>
                  </a:txBody>
                  <a:tcPr marL="101600" marR="1016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latinLnBrk="0"/>
                      <a:r>
                        <a:rPr lang="en-US" b="0" dirty="0">
                          <a:solidFill>
                            <a:srgbClr val="FF0000"/>
                          </a:solidFill>
                          <a:effectLst/>
                        </a:rPr>
                        <a:t>2</a:t>
                      </a:r>
                    </a:p>
                  </a:txBody>
                  <a:tcPr marL="101600" marR="1016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r>
            </a:tbl>
          </a:graphicData>
        </a:graphic>
      </p:graphicFrame>
      <p:sp>
        <p:nvSpPr>
          <p:cNvPr id="6" name="Rectangle 5"/>
          <p:cNvSpPr/>
          <p:nvPr/>
        </p:nvSpPr>
        <p:spPr>
          <a:xfrm>
            <a:off x="5793673" y="3480735"/>
            <a:ext cx="604653" cy="523220"/>
          </a:xfrm>
          <a:prstGeom prst="rect">
            <a:avLst/>
          </a:prstGeom>
        </p:spPr>
        <p:txBody>
          <a:bodyPr wrap="none">
            <a:spAutoFit/>
          </a:bodyPr>
          <a:lstStyle/>
          <a:p>
            <a:r>
              <a:rPr lang="en-US" sz="2800" b="1" dirty="0">
                <a:solidFill>
                  <a:srgbClr val="FF0000"/>
                </a:solidFill>
              </a:rPr>
              <a:t>=&gt;</a:t>
            </a:r>
            <a:endParaRPr lang="en-IN" sz="2800" b="1" dirty="0"/>
          </a:p>
        </p:txBody>
      </p:sp>
    </p:spTree>
    <p:extLst>
      <p:ext uri="{BB962C8B-B14F-4D97-AF65-F5344CB8AC3E}">
        <p14:creationId xmlns:p14="http://schemas.microsoft.com/office/powerpoint/2010/main" val="1578683719"/>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Slide Number Placeholder 2"/>
          <p:cNvSpPr>
            <a:spLocks noGrp="1"/>
          </p:cNvSpPr>
          <p:nvPr>
            <p:ph type="sldNum" sz="quarter" idx="12"/>
          </p:nvPr>
        </p:nvSpPr>
        <p:spPr/>
        <p:txBody>
          <a:bodyPr/>
          <a:lstStyle/>
          <a:p>
            <a:fld id="{E3591306-41CF-4237-B2B4-5C605DD45071}" type="slidenum">
              <a:rPr lang="en-US" smtClean="0">
                <a:solidFill>
                  <a:srgbClr val="464653"/>
                </a:solidFill>
              </a:rPr>
              <a:pPr/>
              <a:t>60</a:t>
            </a:fld>
            <a:endParaRPr lang="en-US">
              <a:solidFill>
                <a:srgbClr val="464653"/>
              </a:solidFill>
            </a:endParaRPr>
          </a:p>
        </p:txBody>
      </p:sp>
      <p:sp>
        <p:nvSpPr>
          <p:cNvPr id="4" name="Content Placeholder 3"/>
          <p:cNvSpPr>
            <a:spLocks noGrp="1"/>
          </p:cNvSpPr>
          <p:nvPr>
            <p:ph sz="quarter" idx="1"/>
          </p:nvPr>
        </p:nvSpPr>
        <p:spPr/>
        <p:txBody>
          <a:bodyPr>
            <a:normAutofit/>
          </a:bodyPr>
          <a:lstStyle/>
          <a:p>
            <a:pPr fontAlgn="base"/>
            <a:r>
              <a:rPr lang="en-US" b="1" dirty="0" smtClean="0">
                <a:solidFill>
                  <a:srgbClr val="00B050"/>
                </a:solidFill>
              </a:rPr>
              <a:t>Needs of Multidimensional Rule :</a:t>
            </a:r>
            <a:r>
              <a:rPr lang="en-US" dirty="0" smtClean="0">
                <a:solidFill>
                  <a:srgbClr val="00B050"/>
                </a:solidFill>
              </a:rPr>
              <a:t>  </a:t>
            </a:r>
          </a:p>
          <a:p>
            <a:pPr fontAlgn="base"/>
            <a:r>
              <a:rPr lang="en-US" dirty="0" smtClean="0"/>
              <a:t>Sometimes at the low data level, data does not show any significant pattern but there is useful information hiding behind it. </a:t>
            </a:r>
            <a:br>
              <a:rPr lang="en-US" dirty="0" smtClean="0"/>
            </a:br>
            <a:r>
              <a:rPr lang="en-US" dirty="0" smtClean="0"/>
              <a:t> The aim is to find the hidden information in or between levels of abstraction.</a:t>
            </a:r>
          </a:p>
          <a:p>
            <a:pPr fontAlgn="base"/>
            <a:endParaRPr lang="en-US" b="1" dirty="0" smtClean="0">
              <a:solidFill>
                <a:srgbClr val="00B050"/>
              </a:solidFill>
            </a:endParaRPr>
          </a:p>
          <a:p>
            <a:pPr fontAlgn="base"/>
            <a:r>
              <a:rPr lang="en-US" b="1" dirty="0" smtClean="0">
                <a:solidFill>
                  <a:srgbClr val="00B050"/>
                </a:solidFill>
              </a:rPr>
              <a:t>Approaches to multilevel association rule mining :</a:t>
            </a:r>
            <a:r>
              <a:rPr lang="en-US" dirty="0" smtClean="0">
                <a:solidFill>
                  <a:srgbClr val="00B050"/>
                </a:solidFill>
              </a:rPr>
              <a:t>  </a:t>
            </a:r>
          </a:p>
          <a:p>
            <a:pPr fontAlgn="base"/>
            <a:r>
              <a:rPr lang="en-US" dirty="0" smtClean="0"/>
              <a:t>Uniform Support(Using uniform minimum support for all level) </a:t>
            </a:r>
          </a:p>
          <a:p>
            <a:pPr fontAlgn="base"/>
            <a:r>
              <a:rPr lang="en-US" dirty="0" smtClean="0"/>
              <a:t>Reduced Support (Using reduced minimum support at lower levels) </a:t>
            </a:r>
          </a:p>
          <a:p>
            <a:pPr fontAlgn="base"/>
            <a:r>
              <a:rPr lang="en-US" dirty="0" smtClean="0"/>
              <a:t>Group-based Support(Using item or group based support)</a:t>
            </a:r>
          </a:p>
          <a:p>
            <a:endParaRPr lang="en-US" dirty="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Slide Number Placeholder 2"/>
          <p:cNvSpPr>
            <a:spLocks noGrp="1"/>
          </p:cNvSpPr>
          <p:nvPr>
            <p:ph type="sldNum" sz="quarter" idx="12"/>
          </p:nvPr>
        </p:nvSpPr>
        <p:spPr/>
        <p:txBody>
          <a:bodyPr/>
          <a:lstStyle/>
          <a:p>
            <a:fld id="{E3591306-41CF-4237-B2B4-5C605DD45071}" type="slidenum">
              <a:rPr lang="en-US" smtClean="0">
                <a:solidFill>
                  <a:srgbClr val="464653"/>
                </a:solidFill>
              </a:rPr>
              <a:pPr/>
              <a:t>61</a:t>
            </a:fld>
            <a:endParaRPr lang="en-US">
              <a:solidFill>
                <a:srgbClr val="464653"/>
              </a:solidFill>
            </a:endParaRPr>
          </a:p>
        </p:txBody>
      </p:sp>
      <p:sp>
        <p:nvSpPr>
          <p:cNvPr id="4" name="Content Placeholder 3"/>
          <p:cNvSpPr>
            <a:spLocks noGrp="1"/>
          </p:cNvSpPr>
          <p:nvPr>
            <p:ph sz="quarter" idx="1"/>
          </p:nvPr>
        </p:nvSpPr>
        <p:spPr/>
        <p:txBody>
          <a:bodyPr>
            <a:normAutofit fontScale="92500" lnSpcReduction="10000"/>
          </a:bodyPr>
          <a:lstStyle/>
          <a:p>
            <a:pPr algn="just"/>
            <a:r>
              <a:rPr lang="en-US" b="1" dirty="0" smtClean="0">
                <a:solidFill>
                  <a:srgbClr val="7030A0"/>
                </a:solidFill>
              </a:rPr>
              <a:t>1. Uniform Support –</a:t>
            </a:r>
            <a:r>
              <a:rPr lang="en-US" dirty="0" smtClean="0">
                <a:solidFill>
                  <a:srgbClr val="7030A0"/>
                </a:solidFill>
              </a:rPr>
              <a:t> </a:t>
            </a:r>
          </a:p>
          <a:p>
            <a:pPr algn="just"/>
            <a:r>
              <a:rPr lang="en-US" dirty="0" smtClean="0"/>
              <a:t>At the point when a uniform least help edge is used, the search methodology is simplified. The technique is likewise basic in that clients are needed to determine just a single least help threshold. </a:t>
            </a:r>
          </a:p>
          <a:p>
            <a:pPr algn="just"/>
            <a:r>
              <a:rPr lang="en-US" dirty="0" smtClean="0"/>
              <a:t>An advancement technique can be adopted, based on the information that a progenitor is a superset of its descendant.   the search keeps away from analyzing item sets containing anything that doesn’t have minimum support. The uniform support   approach however has some difficulties. </a:t>
            </a:r>
          </a:p>
          <a:p>
            <a:pPr algn="just"/>
            <a:r>
              <a:rPr lang="en-US" dirty="0" smtClean="0"/>
              <a:t>It is unlikely that items at lower levels of abstraction will occur as frequently as those at higher levels of abstraction. </a:t>
            </a:r>
          </a:p>
          <a:p>
            <a:pPr algn="just"/>
            <a:r>
              <a:rPr lang="en-US" dirty="0" smtClean="0"/>
              <a:t>If the minimum support threshold is set too high it could miss several meaningful associations occurring at low abstraction levels. This provides the motivation for the following approach. </a:t>
            </a:r>
            <a:endParaRPr lang="en-US" dirty="0"/>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Slide Number Placeholder 2"/>
          <p:cNvSpPr>
            <a:spLocks noGrp="1"/>
          </p:cNvSpPr>
          <p:nvPr>
            <p:ph type="sldNum" sz="quarter" idx="12"/>
          </p:nvPr>
        </p:nvSpPr>
        <p:spPr/>
        <p:txBody>
          <a:bodyPr/>
          <a:lstStyle/>
          <a:p>
            <a:fld id="{E3591306-41CF-4237-B2B4-5C605DD45071}" type="slidenum">
              <a:rPr lang="en-US" smtClean="0">
                <a:solidFill>
                  <a:srgbClr val="464653"/>
                </a:solidFill>
              </a:rPr>
              <a:pPr/>
              <a:t>62</a:t>
            </a:fld>
            <a:endParaRPr lang="en-US">
              <a:solidFill>
                <a:srgbClr val="464653"/>
              </a:solidFill>
            </a:endParaRPr>
          </a:p>
        </p:txBody>
      </p:sp>
      <p:sp>
        <p:nvSpPr>
          <p:cNvPr id="4" name="Content Placeholder 3"/>
          <p:cNvSpPr>
            <a:spLocks noGrp="1"/>
          </p:cNvSpPr>
          <p:nvPr>
            <p:ph sz="quarter" idx="1"/>
          </p:nvPr>
        </p:nvSpPr>
        <p:spPr/>
        <p:txBody>
          <a:bodyPr>
            <a:normAutofit fontScale="92500" lnSpcReduction="10000"/>
          </a:bodyPr>
          <a:lstStyle/>
          <a:p>
            <a:pPr fontAlgn="base"/>
            <a:r>
              <a:rPr lang="en-US" b="1" dirty="0" smtClean="0">
                <a:solidFill>
                  <a:srgbClr val="7030A0"/>
                </a:solidFill>
              </a:rPr>
              <a:t>2. Reduce Support –</a:t>
            </a:r>
            <a:r>
              <a:rPr lang="en-US" dirty="0" smtClean="0">
                <a:solidFill>
                  <a:srgbClr val="7030A0"/>
                </a:solidFill>
              </a:rPr>
              <a:t> </a:t>
            </a:r>
            <a:r>
              <a:rPr lang="en-US" dirty="0" smtClean="0"/>
              <a:t/>
            </a:r>
            <a:br>
              <a:rPr lang="en-US" dirty="0" smtClean="0"/>
            </a:br>
            <a:r>
              <a:rPr lang="en-US" dirty="0" smtClean="0"/>
              <a:t>For mining various level relationship with diminished support, there are various elective hunt techniques as follows. </a:t>
            </a:r>
          </a:p>
          <a:p>
            <a:pPr fontAlgn="base"/>
            <a:r>
              <a:rPr lang="en-US" b="1" dirty="0" smtClean="0">
                <a:solidFill>
                  <a:srgbClr val="C00000"/>
                </a:solidFill>
              </a:rPr>
              <a:t>Level-by-Level independence –</a:t>
            </a:r>
            <a:r>
              <a:rPr lang="en-US" dirty="0" smtClean="0">
                <a:solidFill>
                  <a:srgbClr val="C00000"/>
                </a:solidFill>
              </a:rPr>
              <a:t> </a:t>
            </a:r>
            <a:r>
              <a:rPr lang="en-US" dirty="0" smtClean="0"/>
              <a:t/>
            </a:r>
            <a:br>
              <a:rPr lang="en-US" dirty="0" smtClean="0"/>
            </a:br>
            <a:r>
              <a:rPr lang="en-US" dirty="0" smtClean="0"/>
              <a:t>This is a full-broadness search, where no foundation information on regular item sets is utilized for pruning. Each hub is examined, regardless of whether its parent hub is discovered to be incessant. </a:t>
            </a:r>
            <a:br>
              <a:rPr lang="en-US" dirty="0" smtClean="0"/>
            </a:br>
            <a:r>
              <a:rPr lang="en-US" dirty="0" smtClean="0"/>
              <a:t> </a:t>
            </a:r>
          </a:p>
          <a:p>
            <a:pPr fontAlgn="base"/>
            <a:r>
              <a:rPr lang="en-US" b="1" dirty="0" smtClean="0">
                <a:solidFill>
                  <a:srgbClr val="C00000"/>
                </a:solidFill>
              </a:rPr>
              <a:t>Level – cross-separating by single thing –</a:t>
            </a:r>
            <a:r>
              <a:rPr lang="en-US" dirty="0" smtClean="0">
                <a:solidFill>
                  <a:srgbClr val="C00000"/>
                </a:solidFill>
              </a:rPr>
              <a:t> </a:t>
            </a:r>
            <a:r>
              <a:rPr lang="en-US" dirty="0" smtClean="0"/>
              <a:t/>
            </a:r>
            <a:br>
              <a:rPr lang="en-US" dirty="0" smtClean="0"/>
            </a:br>
            <a:r>
              <a:rPr lang="en-US" dirty="0" smtClean="0"/>
              <a:t>A thing at the I level is inspected if and just if its parent hub at the (I-1) level is regular .all in all, we research a more explicit relationship from a more broad one. If a hub is frequent, its kids will be examined; otherwise, its descendant is pruned from the inquiry. </a:t>
            </a:r>
          </a:p>
          <a:p>
            <a:endParaRPr lang="en-US" dirty="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E3591306-41CF-4237-B2B4-5C605DD45071}" type="slidenum">
              <a:rPr lang="en-US" smtClean="0">
                <a:solidFill>
                  <a:srgbClr val="464653"/>
                </a:solidFill>
              </a:rPr>
              <a:pPr/>
              <a:t>63</a:t>
            </a:fld>
            <a:endParaRPr lang="en-US">
              <a:solidFill>
                <a:srgbClr val="464653"/>
              </a:solidFill>
            </a:endParaRPr>
          </a:p>
        </p:txBody>
      </p:sp>
      <p:sp>
        <p:nvSpPr>
          <p:cNvPr id="4" name="Content Placeholder 3"/>
          <p:cNvSpPr>
            <a:spLocks noGrp="1"/>
          </p:cNvSpPr>
          <p:nvPr>
            <p:ph sz="quarter" idx="1"/>
          </p:nvPr>
        </p:nvSpPr>
        <p:spPr>
          <a:xfrm>
            <a:off x="609600" y="253218"/>
            <a:ext cx="10972801" cy="5903742"/>
          </a:xfrm>
        </p:spPr>
        <p:txBody>
          <a:bodyPr>
            <a:normAutofit fontScale="92500" lnSpcReduction="20000"/>
          </a:bodyPr>
          <a:lstStyle/>
          <a:p>
            <a:pPr fontAlgn="base"/>
            <a:r>
              <a:rPr lang="en-US" b="1" dirty="0" smtClean="0">
                <a:solidFill>
                  <a:srgbClr val="C00000"/>
                </a:solidFill>
              </a:rPr>
              <a:t>Level-cross separating by – K-</a:t>
            </a:r>
            <a:r>
              <a:rPr lang="en-US" b="1" dirty="0" err="1" smtClean="0">
                <a:solidFill>
                  <a:srgbClr val="C00000"/>
                </a:solidFill>
              </a:rPr>
              <a:t>itemset</a:t>
            </a:r>
            <a:r>
              <a:rPr lang="en-US" b="1" dirty="0" smtClean="0">
                <a:solidFill>
                  <a:srgbClr val="C00000"/>
                </a:solidFill>
              </a:rPr>
              <a:t> –</a:t>
            </a:r>
            <a:r>
              <a:rPr lang="en-US" dirty="0" smtClean="0">
                <a:solidFill>
                  <a:srgbClr val="C00000"/>
                </a:solidFill>
              </a:rPr>
              <a:t> </a:t>
            </a:r>
            <a:r>
              <a:rPr lang="en-US" dirty="0" smtClean="0"/>
              <a:t/>
            </a:r>
            <a:br>
              <a:rPr lang="en-US" dirty="0" smtClean="0"/>
            </a:br>
            <a:r>
              <a:rPr lang="en-US" dirty="0" smtClean="0"/>
              <a:t>A-</a:t>
            </a:r>
            <a:r>
              <a:rPr lang="en-US" dirty="0" err="1" smtClean="0"/>
              <a:t>itemset</a:t>
            </a:r>
            <a:r>
              <a:rPr lang="en-US" dirty="0" smtClean="0"/>
              <a:t> at the I level is inspected if and just if it’s For mining various level relationship with diminished support, there are various elective hunt techniques. </a:t>
            </a:r>
            <a:br>
              <a:rPr lang="en-US" dirty="0" smtClean="0"/>
            </a:br>
            <a:r>
              <a:rPr lang="en-US" dirty="0" smtClean="0"/>
              <a:t> </a:t>
            </a:r>
          </a:p>
          <a:p>
            <a:pPr fontAlgn="base"/>
            <a:r>
              <a:rPr lang="en-US" b="1" dirty="0" smtClean="0">
                <a:solidFill>
                  <a:srgbClr val="C00000"/>
                </a:solidFill>
              </a:rPr>
              <a:t>Level-by-Level independence –</a:t>
            </a:r>
            <a:r>
              <a:rPr lang="en-US" dirty="0" smtClean="0">
                <a:solidFill>
                  <a:srgbClr val="C00000"/>
                </a:solidFill>
              </a:rPr>
              <a:t> </a:t>
            </a:r>
            <a:r>
              <a:rPr lang="en-US" dirty="0" smtClean="0"/>
              <a:t/>
            </a:r>
            <a:br>
              <a:rPr lang="en-US" dirty="0" smtClean="0"/>
            </a:br>
            <a:r>
              <a:rPr lang="en-US" dirty="0" smtClean="0"/>
              <a:t>This is a full-broadness search, where no foundation information on regular item sets is utilized for pruning. Each hub is examined, regardless of whether its parent hub is discovered to be incessant. </a:t>
            </a:r>
            <a:br>
              <a:rPr lang="en-US" dirty="0" smtClean="0"/>
            </a:br>
            <a:r>
              <a:rPr lang="en-US" dirty="0" smtClean="0"/>
              <a:t> </a:t>
            </a:r>
          </a:p>
          <a:p>
            <a:pPr fontAlgn="base"/>
            <a:r>
              <a:rPr lang="en-US" b="1" dirty="0" smtClean="0">
                <a:solidFill>
                  <a:srgbClr val="C00000"/>
                </a:solidFill>
              </a:rPr>
              <a:t>Level – cross-separating by single thing –</a:t>
            </a:r>
            <a:r>
              <a:rPr lang="en-US" dirty="0" smtClean="0">
                <a:solidFill>
                  <a:srgbClr val="C00000"/>
                </a:solidFill>
              </a:rPr>
              <a:t> </a:t>
            </a:r>
            <a:r>
              <a:rPr lang="en-US" dirty="0" smtClean="0"/>
              <a:t/>
            </a:r>
            <a:br>
              <a:rPr lang="en-US" dirty="0" smtClean="0"/>
            </a:br>
            <a:r>
              <a:rPr lang="en-US" dirty="0" smtClean="0"/>
              <a:t>A thing at the 1st level is inspected if and just if its parent hub at the (I-1) the level is regular .all in all, we research a more explicit relationship from a more broad one. If a hub is frequent, its kids will be examined otherwise, its descendant is pruned from the inquiry. </a:t>
            </a:r>
          </a:p>
          <a:p>
            <a:pPr fontAlgn="base"/>
            <a:endParaRPr lang="en-US" dirty="0" smtClean="0"/>
          </a:p>
          <a:p>
            <a:r>
              <a:rPr lang="en-US" b="1" dirty="0" smtClean="0">
                <a:solidFill>
                  <a:srgbClr val="C00000"/>
                </a:solidFill>
              </a:rPr>
              <a:t>Level-cross separating by – K-item set –</a:t>
            </a:r>
            <a:r>
              <a:rPr lang="en-US" dirty="0" smtClean="0">
                <a:solidFill>
                  <a:srgbClr val="C00000"/>
                </a:solidFill>
              </a:rPr>
              <a:t> </a:t>
            </a:r>
            <a:r>
              <a:rPr lang="en-US" dirty="0" smtClean="0"/>
              <a:t/>
            </a:r>
            <a:br>
              <a:rPr lang="en-US" dirty="0" smtClean="0"/>
            </a:br>
            <a:r>
              <a:rPr lang="en-US" dirty="0" smtClean="0"/>
              <a:t>A-item set at the I level is inspected if and just if its corresponding parents A item set (i-1) level is frequent. </a:t>
            </a:r>
            <a:endParaRPr lang="en-US" dirty="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Slide Number Placeholder 2"/>
          <p:cNvSpPr>
            <a:spLocks noGrp="1"/>
          </p:cNvSpPr>
          <p:nvPr>
            <p:ph type="sldNum" sz="quarter" idx="12"/>
          </p:nvPr>
        </p:nvSpPr>
        <p:spPr/>
        <p:txBody>
          <a:bodyPr/>
          <a:lstStyle/>
          <a:p>
            <a:fld id="{E3591306-41CF-4237-B2B4-5C605DD45071}" type="slidenum">
              <a:rPr lang="en-US" smtClean="0">
                <a:solidFill>
                  <a:srgbClr val="464653"/>
                </a:solidFill>
              </a:rPr>
              <a:pPr/>
              <a:t>64</a:t>
            </a:fld>
            <a:endParaRPr lang="en-US">
              <a:solidFill>
                <a:srgbClr val="464653"/>
              </a:solidFill>
            </a:endParaRPr>
          </a:p>
        </p:txBody>
      </p:sp>
      <p:sp>
        <p:nvSpPr>
          <p:cNvPr id="4" name="Content Placeholder 3"/>
          <p:cNvSpPr>
            <a:spLocks noGrp="1"/>
          </p:cNvSpPr>
          <p:nvPr>
            <p:ph sz="quarter" idx="1"/>
          </p:nvPr>
        </p:nvSpPr>
        <p:spPr/>
        <p:txBody>
          <a:bodyPr/>
          <a:lstStyle/>
          <a:p>
            <a:r>
              <a:rPr lang="en-US" b="1" dirty="0" smtClean="0">
                <a:solidFill>
                  <a:srgbClr val="7030A0"/>
                </a:solidFill>
              </a:rPr>
              <a:t>3. Group-based support –</a:t>
            </a:r>
            <a:r>
              <a:rPr lang="en-US" dirty="0" smtClean="0">
                <a:solidFill>
                  <a:srgbClr val="7030A0"/>
                </a:solidFill>
              </a:rPr>
              <a:t> </a:t>
            </a:r>
            <a:r>
              <a:rPr lang="en-US" dirty="0" smtClean="0"/>
              <a:t/>
            </a:r>
            <a:br>
              <a:rPr lang="en-US" dirty="0" smtClean="0"/>
            </a:br>
            <a:r>
              <a:rPr lang="en-US" dirty="0" smtClean="0"/>
              <a:t>The group-wise threshold value for support and confidence is input by the user or expert. The group is selected based on a product price or item set because often expert has insight as to which groups are more important than others. </a:t>
            </a:r>
            <a:br>
              <a:rPr lang="en-US" dirty="0" smtClean="0"/>
            </a:br>
            <a:r>
              <a:rPr lang="en-US" b="1" dirty="0" smtClean="0"/>
              <a:t>Example –</a:t>
            </a:r>
            <a:r>
              <a:rPr lang="en-US" dirty="0" smtClean="0"/>
              <a:t> </a:t>
            </a:r>
            <a:br>
              <a:rPr lang="en-US" dirty="0" smtClean="0"/>
            </a:br>
            <a:r>
              <a:rPr lang="en-US" dirty="0" smtClean="0"/>
              <a:t>For e.g. Experts are interested in purchase patterns of laptops or clothes in the non and electronic category. Therefore low support threshold is set for this group to give attention to these items’ purchase patterns.</a:t>
            </a:r>
          </a:p>
          <a:p>
            <a:endParaRPr lang="en-US" dirty="0"/>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solidFill>
                  <a:srgbClr val="FF0000"/>
                </a:solidFill>
              </a:rPr>
              <a:t>Data Mining Multidimensional Association Rule</a:t>
            </a:r>
            <a:endParaRPr lang="en-US" dirty="0">
              <a:solidFill>
                <a:srgbClr val="FF0000"/>
              </a:solidFill>
            </a:endParaRPr>
          </a:p>
        </p:txBody>
      </p:sp>
      <p:sp>
        <p:nvSpPr>
          <p:cNvPr id="3" name="Slide Number Placeholder 2"/>
          <p:cNvSpPr>
            <a:spLocks noGrp="1"/>
          </p:cNvSpPr>
          <p:nvPr>
            <p:ph type="sldNum" sz="quarter" idx="12"/>
          </p:nvPr>
        </p:nvSpPr>
        <p:spPr/>
        <p:txBody>
          <a:bodyPr/>
          <a:lstStyle/>
          <a:p>
            <a:fld id="{E3591306-41CF-4237-B2B4-5C605DD45071}" type="slidenum">
              <a:rPr lang="en-US" smtClean="0">
                <a:solidFill>
                  <a:srgbClr val="464653"/>
                </a:solidFill>
              </a:rPr>
              <a:pPr/>
              <a:t>65</a:t>
            </a:fld>
            <a:endParaRPr lang="en-US">
              <a:solidFill>
                <a:srgbClr val="464653"/>
              </a:solidFill>
            </a:endParaRPr>
          </a:p>
        </p:txBody>
      </p:sp>
      <p:sp>
        <p:nvSpPr>
          <p:cNvPr id="4" name="Content Placeholder 3"/>
          <p:cNvSpPr>
            <a:spLocks noGrp="1"/>
          </p:cNvSpPr>
          <p:nvPr>
            <p:ph sz="quarter" idx="1"/>
          </p:nvPr>
        </p:nvSpPr>
        <p:spPr/>
        <p:txBody>
          <a:bodyPr/>
          <a:lstStyle/>
          <a:p>
            <a:pPr fontAlgn="base">
              <a:buNone/>
            </a:pPr>
            <a:r>
              <a:rPr lang="en-US" dirty="0" smtClean="0"/>
              <a:t>In Multi dimensional association rule Qualities can be absolute or quantitative.</a:t>
            </a:r>
          </a:p>
          <a:p>
            <a:pPr fontAlgn="base"/>
            <a:r>
              <a:rPr lang="en-US" dirty="0" smtClean="0"/>
              <a:t>Quantitative characteristics are numeric and consolidates order.</a:t>
            </a:r>
          </a:p>
          <a:p>
            <a:pPr fontAlgn="base"/>
            <a:r>
              <a:rPr lang="en-US" dirty="0" smtClean="0"/>
              <a:t>Numeric traits should be </a:t>
            </a:r>
            <a:r>
              <a:rPr lang="en-US" dirty="0" err="1" smtClean="0"/>
              <a:t>discretized</a:t>
            </a:r>
            <a:r>
              <a:rPr lang="en-US" dirty="0" smtClean="0"/>
              <a:t>.</a:t>
            </a:r>
          </a:p>
          <a:p>
            <a:pPr fontAlgn="base"/>
            <a:r>
              <a:rPr lang="en-US" dirty="0" smtClean="0"/>
              <a:t>Multi dimensional affiliation rule comprises of more than one measurement.</a:t>
            </a:r>
          </a:p>
          <a:p>
            <a:pPr fontAlgn="base"/>
            <a:r>
              <a:rPr lang="en-US" b="1" dirty="0" smtClean="0"/>
              <a:t>Example –</a:t>
            </a:r>
            <a:r>
              <a:rPr lang="en-US" dirty="0" smtClean="0"/>
              <a:t>buys(X, “IBM Laptop computer”)buys(X, “HP Inkjet Printer”)</a:t>
            </a:r>
          </a:p>
          <a:p>
            <a:endParaRPr lang="en-US" dirty="0"/>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E3591306-41CF-4237-B2B4-5C605DD45071}" type="slidenum">
              <a:rPr lang="en-US" smtClean="0">
                <a:solidFill>
                  <a:srgbClr val="464653"/>
                </a:solidFill>
              </a:rPr>
              <a:pPr/>
              <a:t>66</a:t>
            </a:fld>
            <a:endParaRPr lang="en-US" dirty="0">
              <a:solidFill>
                <a:srgbClr val="464653"/>
              </a:solidFill>
            </a:endParaRPr>
          </a:p>
        </p:txBody>
      </p:sp>
      <p:sp>
        <p:nvSpPr>
          <p:cNvPr id="4" name="Content Placeholder 3"/>
          <p:cNvSpPr>
            <a:spLocks noGrp="1"/>
          </p:cNvSpPr>
          <p:nvPr>
            <p:ph sz="quarter" idx="1"/>
          </p:nvPr>
        </p:nvSpPr>
        <p:spPr>
          <a:xfrm>
            <a:off x="609600" y="196948"/>
            <a:ext cx="10972801" cy="5960012"/>
          </a:xfrm>
        </p:spPr>
        <p:txBody>
          <a:bodyPr>
            <a:normAutofit/>
          </a:bodyPr>
          <a:lstStyle/>
          <a:p>
            <a:pPr fontAlgn="base">
              <a:buNone/>
            </a:pPr>
            <a:r>
              <a:rPr lang="en-US" b="1" dirty="0" smtClean="0">
                <a:solidFill>
                  <a:srgbClr val="C00000"/>
                </a:solidFill>
              </a:rPr>
              <a:t>Approaches in mining multi dimensional affiliation rules :</a:t>
            </a:r>
            <a:r>
              <a:rPr lang="en-US" dirty="0" smtClean="0"/>
              <a:t/>
            </a:r>
            <a:br>
              <a:rPr lang="en-US" dirty="0" smtClean="0"/>
            </a:br>
            <a:r>
              <a:rPr lang="en-US" dirty="0" smtClean="0"/>
              <a:t>Three approaches in mining multi dimensional affiliation rules are as following.</a:t>
            </a:r>
          </a:p>
          <a:p>
            <a:pPr fontAlgn="base">
              <a:buNone/>
            </a:pPr>
            <a:r>
              <a:rPr lang="en-US" b="1" dirty="0" smtClean="0">
                <a:solidFill>
                  <a:srgbClr val="7030A0"/>
                </a:solidFill>
              </a:rPr>
              <a:t>1. Using static </a:t>
            </a:r>
            <a:r>
              <a:rPr lang="en-US" b="1" dirty="0" err="1" smtClean="0">
                <a:solidFill>
                  <a:srgbClr val="7030A0"/>
                </a:solidFill>
              </a:rPr>
              <a:t>discretization</a:t>
            </a:r>
            <a:r>
              <a:rPr lang="en-US" b="1" dirty="0" smtClean="0">
                <a:solidFill>
                  <a:srgbClr val="7030A0"/>
                </a:solidFill>
              </a:rPr>
              <a:t> of quantitative qualities :</a:t>
            </a:r>
            <a:endParaRPr lang="en-US" dirty="0" smtClean="0">
              <a:solidFill>
                <a:srgbClr val="7030A0"/>
              </a:solidFill>
            </a:endParaRPr>
          </a:p>
          <a:p>
            <a:pPr lvl="1" fontAlgn="base"/>
            <a:r>
              <a:rPr lang="en-US" dirty="0" err="1" smtClean="0"/>
              <a:t>Discretization</a:t>
            </a:r>
            <a:r>
              <a:rPr lang="en-US" dirty="0" smtClean="0"/>
              <a:t> is static and happens preceding mining.</a:t>
            </a:r>
          </a:p>
          <a:p>
            <a:pPr lvl="1" fontAlgn="base"/>
            <a:r>
              <a:rPr lang="en-US" dirty="0" err="1" smtClean="0"/>
              <a:t>Discretized</a:t>
            </a:r>
            <a:r>
              <a:rPr lang="en-US" dirty="0" smtClean="0"/>
              <a:t> ascribes are treated as unmitigated.</a:t>
            </a:r>
          </a:p>
          <a:p>
            <a:pPr lvl="1" fontAlgn="base"/>
            <a:r>
              <a:rPr lang="en-US" dirty="0" smtClean="0"/>
              <a:t>Use </a:t>
            </a:r>
            <a:r>
              <a:rPr lang="en-US" dirty="0" err="1" smtClean="0"/>
              <a:t>apriori</a:t>
            </a:r>
            <a:r>
              <a:rPr lang="en-US" dirty="0" smtClean="0"/>
              <a:t> calculation to locate all k-regular predicate sets(this requires k or k+1 table outputs). Each subset of regular predicate set should be continuous.</a:t>
            </a:r>
          </a:p>
          <a:p>
            <a:pPr fontAlgn="base"/>
            <a:r>
              <a:rPr lang="en-US" b="1" dirty="0" smtClean="0">
                <a:solidFill>
                  <a:srgbClr val="7030A0"/>
                </a:solidFill>
              </a:rPr>
              <a:t>Example –</a:t>
            </a:r>
            <a:r>
              <a:rPr lang="en-US" dirty="0" smtClean="0"/>
              <a:t/>
            </a:r>
            <a:br>
              <a:rPr lang="en-US" dirty="0" smtClean="0"/>
            </a:br>
            <a:r>
              <a:rPr lang="en-US" dirty="0" smtClean="0"/>
              <a:t>If in an information block the 3D </a:t>
            </a:r>
            <a:r>
              <a:rPr lang="en-US" dirty="0" err="1" smtClean="0"/>
              <a:t>cuboid</a:t>
            </a:r>
            <a:r>
              <a:rPr lang="en-US" dirty="0" smtClean="0"/>
              <a:t> (age, pay, purchases) is continuous suggests (age, pay), (age, purchases), (pay, purchases) are likewise regular.</a:t>
            </a:r>
          </a:p>
          <a:p>
            <a:pPr fontAlgn="base"/>
            <a:r>
              <a:rPr lang="en-US" b="1" dirty="0" smtClean="0">
                <a:solidFill>
                  <a:srgbClr val="7030A0"/>
                </a:solidFill>
              </a:rPr>
              <a:t>Note –</a:t>
            </a:r>
            <a:r>
              <a:rPr lang="en-US" dirty="0" smtClean="0"/>
              <a:t/>
            </a:r>
            <a:br>
              <a:rPr lang="en-US" dirty="0" smtClean="0"/>
            </a:br>
            <a:r>
              <a:rPr lang="en-US" dirty="0" smtClean="0"/>
              <a:t>Information blocks are appropriate for mining since they make mining quicker. The cells of an n-dimensional information </a:t>
            </a:r>
            <a:r>
              <a:rPr lang="en-US" dirty="0" err="1" smtClean="0"/>
              <a:t>cuboid</a:t>
            </a:r>
            <a:r>
              <a:rPr lang="en-US" dirty="0" smtClean="0"/>
              <a:t> relate to the predicate cells.</a:t>
            </a:r>
          </a:p>
          <a:p>
            <a:endParaRPr lang="en-US" dirty="0"/>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E3591306-41CF-4237-B2B4-5C605DD45071}" type="slidenum">
              <a:rPr lang="en-US" smtClean="0">
                <a:solidFill>
                  <a:srgbClr val="464653"/>
                </a:solidFill>
              </a:rPr>
              <a:pPr/>
              <a:t>67</a:t>
            </a:fld>
            <a:endParaRPr lang="en-US">
              <a:solidFill>
                <a:srgbClr val="464653"/>
              </a:solidFill>
            </a:endParaRPr>
          </a:p>
        </p:txBody>
      </p:sp>
      <p:sp>
        <p:nvSpPr>
          <p:cNvPr id="4" name="Content Placeholder 3"/>
          <p:cNvSpPr>
            <a:spLocks noGrp="1"/>
          </p:cNvSpPr>
          <p:nvPr>
            <p:ph sz="quarter" idx="1"/>
          </p:nvPr>
        </p:nvSpPr>
        <p:spPr>
          <a:xfrm>
            <a:off x="609600" y="168812"/>
            <a:ext cx="10972801" cy="6400800"/>
          </a:xfrm>
        </p:spPr>
        <p:txBody>
          <a:bodyPr>
            <a:normAutofit lnSpcReduction="10000"/>
          </a:bodyPr>
          <a:lstStyle/>
          <a:p>
            <a:pPr fontAlgn="base">
              <a:buNone/>
            </a:pPr>
            <a:r>
              <a:rPr lang="en-US" b="1" dirty="0" smtClean="0">
                <a:solidFill>
                  <a:srgbClr val="7030A0"/>
                </a:solidFill>
              </a:rPr>
              <a:t>2. Using powerful </a:t>
            </a:r>
            <a:r>
              <a:rPr lang="en-US" b="1" dirty="0" err="1" smtClean="0">
                <a:solidFill>
                  <a:srgbClr val="7030A0"/>
                </a:solidFill>
              </a:rPr>
              <a:t>discretization</a:t>
            </a:r>
            <a:r>
              <a:rPr lang="en-US" b="1" dirty="0" smtClean="0">
                <a:solidFill>
                  <a:srgbClr val="7030A0"/>
                </a:solidFill>
              </a:rPr>
              <a:t> of quantitative traits </a:t>
            </a:r>
            <a:r>
              <a:rPr lang="en-US" b="1" dirty="0" smtClean="0"/>
              <a:t>:</a:t>
            </a:r>
            <a:r>
              <a:rPr lang="en-US" dirty="0" smtClean="0"/>
              <a:t>Known as mining Quantitative Association Rules.</a:t>
            </a:r>
          </a:p>
          <a:p>
            <a:pPr fontAlgn="base"/>
            <a:r>
              <a:rPr lang="en-US" dirty="0" smtClean="0"/>
              <a:t>Numeric properties are progressively </a:t>
            </a:r>
            <a:r>
              <a:rPr lang="en-US" dirty="0" err="1" smtClean="0"/>
              <a:t>discretized</a:t>
            </a:r>
            <a:r>
              <a:rPr lang="en-US" dirty="0" smtClean="0"/>
              <a:t>.</a:t>
            </a:r>
          </a:p>
          <a:p>
            <a:pPr fontAlgn="base"/>
            <a:r>
              <a:rPr lang="en-US" b="1" dirty="0" smtClean="0"/>
              <a:t>Example –</a:t>
            </a:r>
            <a:r>
              <a:rPr lang="en-US" dirty="0" smtClean="0"/>
              <a:t>:</a:t>
            </a:r>
          </a:p>
          <a:p>
            <a:r>
              <a:rPr lang="en-US" dirty="0" smtClean="0"/>
              <a:t>age(X, "20..25") Λ income(X, "30K..41K")buys ( X, "Laptop Computer")</a:t>
            </a:r>
          </a:p>
          <a:p>
            <a:pPr fontAlgn="base">
              <a:buNone/>
            </a:pPr>
            <a:r>
              <a:rPr lang="en-US" b="1" dirty="0" smtClean="0">
                <a:solidFill>
                  <a:srgbClr val="7030A0"/>
                </a:solidFill>
              </a:rPr>
              <a:t>3. Grid FOR TUPLES :</a:t>
            </a:r>
            <a:r>
              <a:rPr lang="en-US" dirty="0" smtClean="0"/>
              <a:t/>
            </a:r>
            <a:br>
              <a:rPr lang="en-US" dirty="0" smtClean="0"/>
            </a:br>
            <a:r>
              <a:rPr lang="en-US" b="1" dirty="0" smtClean="0"/>
              <a:t>Using distance based </a:t>
            </a:r>
            <a:r>
              <a:rPr lang="en-US" b="1" dirty="0" err="1" smtClean="0"/>
              <a:t>discretization</a:t>
            </a:r>
            <a:r>
              <a:rPr lang="en-US" b="1" dirty="0" smtClean="0"/>
              <a:t> with bunching –</a:t>
            </a:r>
            <a:r>
              <a:rPr lang="en-US" dirty="0" smtClean="0"/>
              <a:t/>
            </a:r>
            <a:br>
              <a:rPr lang="en-US" dirty="0" smtClean="0"/>
            </a:br>
            <a:r>
              <a:rPr lang="en-US" dirty="0" smtClean="0"/>
              <a:t>This id dynamic </a:t>
            </a:r>
            <a:r>
              <a:rPr lang="en-US" dirty="0" err="1" smtClean="0"/>
              <a:t>discretization</a:t>
            </a:r>
            <a:r>
              <a:rPr lang="en-US" dirty="0" smtClean="0"/>
              <a:t> measure that considers the distance between information focuses. It includes a two stage mining measure as following.</a:t>
            </a:r>
          </a:p>
          <a:p>
            <a:pPr lvl="1" fontAlgn="base"/>
            <a:r>
              <a:rPr lang="en-US" dirty="0" smtClean="0">
                <a:solidFill>
                  <a:schemeClr val="tx1"/>
                </a:solidFill>
              </a:rPr>
              <a:t>Perform bunching to discover the time period included.</a:t>
            </a:r>
          </a:p>
          <a:p>
            <a:pPr lvl="1" fontAlgn="base"/>
            <a:r>
              <a:rPr lang="en-US" dirty="0" smtClean="0">
                <a:solidFill>
                  <a:schemeClr val="tx1"/>
                </a:solidFill>
              </a:rPr>
              <a:t>Get affiliation rules via looking for gatherings of groups that happen together.</a:t>
            </a:r>
          </a:p>
          <a:p>
            <a:pPr fontAlgn="base"/>
            <a:r>
              <a:rPr lang="en-US" b="1" dirty="0" smtClean="0"/>
              <a:t>The resultant guidelines may fulfill –</a:t>
            </a:r>
            <a:endParaRPr lang="en-US" dirty="0" smtClean="0"/>
          </a:p>
          <a:p>
            <a:pPr lvl="1" fontAlgn="base"/>
            <a:r>
              <a:rPr lang="en-US" dirty="0" smtClean="0">
                <a:solidFill>
                  <a:schemeClr val="tx1"/>
                </a:solidFill>
              </a:rPr>
              <a:t>Bunches in the standard precursor are unequivocally connected with groups of rules in the subsequent.</a:t>
            </a:r>
          </a:p>
          <a:p>
            <a:pPr lvl="1" fontAlgn="base"/>
            <a:r>
              <a:rPr lang="en-US" dirty="0" smtClean="0">
                <a:solidFill>
                  <a:schemeClr val="tx1"/>
                </a:solidFill>
              </a:rPr>
              <a:t>Bunches in the forerunner happen together.</a:t>
            </a:r>
          </a:p>
          <a:p>
            <a:pPr lvl="1" fontAlgn="base"/>
            <a:r>
              <a:rPr lang="en-US" dirty="0" smtClean="0">
                <a:solidFill>
                  <a:schemeClr val="tx1"/>
                </a:solidFill>
              </a:rPr>
              <a:t>Bunches in the ensuing happen together.</a:t>
            </a:r>
          </a:p>
          <a:p>
            <a:endParaRPr lang="en-US" dirty="0"/>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FF0000"/>
                </a:solidFill>
              </a:rPr>
              <a:t>Constraint based frequent pattern Mining</a:t>
            </a:r>
            <a:endParaRPr lang="en-US" b="1" dirty="0">
              <a:solidFill>
                <a:srgbClr val="FF0000"/>
              </a:solidFill>
            </a:endParaRPr>
          </a:p>
        </p:txBody>
      </p:sp>
      <p:sp>
        <p:nvSpPr>
          <p:cNvPr id="3" name="Slide Number Placeholder 2"/>
          <p:cNvSpPr>
            <a:spLocks noGrp="1"/>
          </p:cNvSpPr>
          <p:nvPr>
            <p:ph type="sldNum" sz="quarter" idx="12"/>
          </p:nvPr>
        </p:nvSpPr>
        <p:spPr/>
        <p:txBody>
          <a:bodyPr/>
          <a:lstStyle/>
          <a:p>
            <a:fld id="{E3591306-41CF-4237-B2B4-5C605DD45071}" type="slidenum">
              <a:rPr lang="en-US" smtClean="0">
                <a:solidFill>
                  <a:srgbClr val="464653"/>
                </a:solidFill>
              </a:rPr>
              <a:pPr/>
              <a:t>68</a:t>
            </a:fld>
            <a:endParaRPr lang="en-US">
              <a:solidFill>
                <a:srgbClr val="464653"/>
              </a:solidFill>
            </a:endParaRPr>
          </a:p>
        </p:txBody>
      </p:sp>
      <p:sp>
        <p:nvSpPr>
          <p:cNvPr id="4" name="Content Placeholder 3"/>
          <p:cNvSpPr>
            <a:spLocks noGrp="1"/>
          </p:cNvSpPr>
          <p:nvPr>
            <p:ph sz="quarter" idx="1"/>
          </p:nvPr>
        </p:nvSpPr>
        <p:spPr/>
        <p:txBody>
          <a:bodyPr/>
          <a:lstStyle/>
          <a:p>
            <a:endParaRPr lang="en-US"/>
          </a:p>
        </p:txBody>
      </p:sp>
      <p:pic>
        <p:nvPicPr>
          <p:cNvPr id="67586" name="Picture 2"/>
          <p:cNvPicPr>
            <a:picLocks noChangeAspect="1" noChangeArrowheads="1"/>
          </p:cNvPicPr>
          <p:nvPr/>
        </p:nvPicPr>
        <p:blipFill>
          <a:blip r:embed="rId2"/>
          <a:srcRect/>
          <a:stretch>
            <a:fillRect/>
          </a:stretch>
        </p:blipFill>
        <p:spPr bwMode="auto">
          <a:xfrm>
            <a:off x="182880" y="1104729"/>
            <a:ext cx="12009119" cy="5528188"/>
          </a:xfrm>
          <a:prstGeom prst="rect">
            <a:avLst/>
          </a:prstGeom>
          <a:noFill/>
          <a:ln w="9525">
            <a:noFill/>
            <a:miter lim="800000"/>
            <a:headEnd/>
            <a:tailEnd/>
          </a:ln>
          <a:effectLst/>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Slide Number Placeholder 2"/>
          <p:cNvSpPr>
            <a:spLocks noGrp="1"/>
          </p:cNvSpPr>
          <p:nvPr>
            <p:ph type="sldNum" sz="quarter" idx="12"/>
          </p:nvPr>
        </p:nvSpPr>
        <p:spPr/>
        <p:txBody>
          <a:bodyPr/>
          <a:lstStyle/>
          <a:p>
            <a:fld id="{E3591306-41CF-4237-B2B4-5C605DD45071}" type="slidenum">
              <a:rPr lang="en-US" smtClean="0">
                <a:solidFill>
                  <a:srgbClr val="464653"/>
                </a:solidFill>
              </a:rPr>
              <a:pPr/>
              <a:t>69</a:t>
            </a:fld>
            <a:endParaRPr lang="en-US">
              <a:solidFill>
                <a:srgbClr val="464653"/>
              </a:solidFill>
            </a:endParaRPr>
          </a:p>
        </p:txBody>
      </p:sp>
      <p:sp>
        <p:nvSpPr>
          <p:cNvPr id="4" name="Content Placeholder 3"/>
          <p:cNvSpPr>
            <a:spLocks noGrp="1"/>
          </p:cNvSpPr>
          <p:nvPr>
            <p:ph sz="quarter" idx="1"/>
          </p:nvPr>
        </p:nvSpPr>
        <p:spPr/>
        <p:txBody>
          <a:bodyPr/>
          <a:lstStyle/>
          <a:p>
            <a:endParaRPr lang="en-US"/>
          </a:p>
        </p:txBody>
      </p:sp>
      <p:pic>
        <p:nvPicPr>
          <p:cNvPr id="68610" name="Picture 2"/>
          <p:cNvPicPr>
            <a:picLocks noChangeAspect="1" noChangeArrowheads="1"/>
          </p:cNvPicPr>
          <p:nvPr/>
        </p:nvPicPr>
        <p:blipFill>
          <a:blip r:embed="rId2"/>
          <a:srcRect/>
          <a:stretch>
            <a:fillRect/>
          </a:stretch>
        </p:blipFill>
        <p:spPr bwMode="auto">
          <a:xfrm>
            <a:off x="0" y="26999"/>
            <a:ext cx="12192000" cy="6570749"/>
          </a:xfrm>
          <a:prstGeom prst="rect">
            <a:avLst/>
          </a:prstGeom>
          <a:noFill/>
          <a:ln w="9525">
            <a:noFill/>
            <a:miter lim="800000"/>
            <a:headEnd/>
            <a:tailEnd/>
          </a:ln>
          <a:effec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228600"/>
            <a:ext cx="10972800" cy="6248400"/>
          </a:xfrm>
        </p:spPr>
        <p:txBody>
          <a:bodyPr>
            <a:noAutofit/>
          </a:bodyPr>
          <a:lstStyle/>
          <a:p>
            <a:pPr algn="just"/>
            <a:r>
              <a:rPr lang="en-US" sz="2000" b="1" dirty="0">
                <a:solidFill>
                  <a:srgbClr val="00B050"/>
                </a:solidFill>
              </a:rPr>
              <a:t>5. Join and Prune Step: </a:t>
            </a:r>
            <a:endParaRPr lang="en-US" sz="2000" b="1" dirty="0" smtClean="0">
              <a:solidFill>
                <a:srgbClr val="00B050"/>
              </a:solidFill>
            </a:endParaRPr>
          </a:p>
          <a:p>
            <a:pPr marL="0" indent="0" algn="just">
              <a:buNone/>
            </a:pPr>
            <a:r>
              <a:rPr lang="en-US" sz="2000" b="1" dirty="0" smtClean="0"/>
              <a:t>							      TABLE-6</a:t>
            </a:r>
            <a:endParaRPr lang="en-US" sz="2000" b="1" dirty="0" smtClean="0"/>
          </a:p>
          <a:p>
            <a:pPr algn="just"/>
            <a:endParaRPr lang="en-US" sz="2000" b="1" dirty="0"/>
          </a:p>
          <a:p>
            <a:pPr algn="just"/>
            <a:endParaRPr lang="en-US" sz="2000" b="1" dirty="0" smtClean="0"/>
          </a:p>
          <a:p>
            <a:pPr algn="just"/>
            <a:endParaRPr lang="en-US" sz="2000" b="1" dirty="0"/>
          </a:p>
          <a:p>
            <a:pPr algn="just"/>
            <a:endParaRPr lang="en-US" sz="2000" b="1" dirty="0" smtClean="0"/>
          </a:p>
          <a:p>
            <a:pPr algn="just"/>
            <a:endParaRPr lang="en-US" sz="2000" b="1" dirty="0"/>
          </a:p>
          <a:p>
            <a:pPr algn="just"/>
            <a:endParaRPr lang="en-US" sz="2000" b="1" dirty="0" smtClean="0"/>
          </a:p>
          <a:p>
            <a:pPr algn="just"/>
            <a:endParaRPr lang="en-US" sz="2000" b="1" dirty="0" smtClean="0"/>
          </a:p>
          <a:p>
            <a:pPr algn="just"/>
            <a:endParaRPr lang="en-US" sz="2000" dirty="0"/>
          </a:p>
        </p:txBody>
      </p:sp>
      <p:graphicFrame>
        <p:nvGraphicFramePr>
          <p:cNvPr id="4" name="Table 3"/>
          <p:cNvGraphicFramePr>
            <a:graphicFrameLocks noGrp="1"/>
          </p:cNvGraphicFramePr>
          <p:nvPr>
            <p:extLst>
              <p:ext uri="{D42A27DB-BD31-4B8C-83A1-F6EECF244321}">
                <p14:modId xmlns:p14="http://schemas.microsoft.com/office/powerpoint/2010/main" val="3815324638"/>
              </p:ext>
            </p:extLst>
          </p:nvPr>
        </p:nvGraphicFramePr>
        <p:xfrm>
          <a:off x="4944280" y="1253259"/>
          <a:ext cx="2738203" cy="3132945"/>
        </p:xfrm>
        <a:graphic>
          <a:graphicData uri="http://schemas.openxmlformats.org/drawingml/2006/table">
            <a:tbl>
              <a:tblPr/>
              <a:tblGrid>
                <a:gridCol w="2738203"/>
              </a:tblGrid>
              <a:tr h="626589">
                <a:tc>
                  <a:txBody>
                    <a:bodyPr/>
                    <a:lstStyle/>
                    <a:p>
                      <a:pPr algn="l" fontAlgn="ctr" latinLnBrk="0"/>
                      <a:r>
                        <a:rPr lang="en-US" b="1" dirty="0">
                          <a:effectLst/>
                        </a:rPr>
                        <a:t>Item</a:t>
                      </a:r>
                    </a:p>
                  </a:txBody>
                  <a:tcPr marL="101600" marR="1016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r>
              <a:tr h="626589">
                <a:tc>
                  <a:txBody>
                    <a:bodyPr/>
                    <a:lstStyle/>
                    <a:p>
                      <a:pPr algn="l" fontAlgn="t" latinLnBrk="0"/>
                      <a:r>
                        <a:rPr lang="en-US" b="0" dirty="0">
                          <a:effectLst/>
                        </a:rPr>
                        <a:t>I1,I2,I3</a:t>
                      </a:r>
                    </a:p>
                  </a:txBody>
                  <a:tcPr marL="101600" marR="1016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626589">
                <a:tc>
                  <a:txBody>
                    <a:bodyPr/>
                    <a:lstStyle/>
                    <a:p>
                      <a:pPr algn="l" fontAlgn="t" latinLnBrk="0"/>
                      <a:r>
                        <a:rPr lang="en-US" b="0" dirty="0">
                          <a:effectLst/>
                        </a:rPr>
                        <a:t>I1,I2,I4</a:t>
                      </a:r>
                    </a:p>
                  </a:txBody>
                  <a:tcPr marL="101600" marR="1016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r>
              <a:tr h="626589">
                <a:tc>
                  <a:txBody>
                    <a:bodyPr/>
                    <a:lstStyle/>
                    <a:p>
                      <a:pPr algn="l" fontAlgn="t" latinLnBrk="0"/>
                      <a:r>
                        <a:rPr lang="en-US" b="0">
                          <a:effectLst/>
                        </a:rPr>
                        <a:t>I1,I3,I4</a:t>
                      </a:r>
                    </a:p>
                  </a:txBody>
                  <a:tcPr marL="101600" marR="1016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626589">
                <a:tc>
                  <a:txBody>
                    <a:bodyPr/>
                    <a:lstStyle/>
                    <a:p>
                      <a:pPr algn="l" fontAlgn="t" latinLnBrk="0"/>
                      <a:r>
                        <a:rPr lang="en-US" b="0" dirty="0">
                          <a:effectLst/>
                        </a:rPr>
                        <a:t>I2,I3,I4</a:t>
                      </a:r>
                    </a:p>
                  </a:txBody>
                  <a:tcPr marL="101600" marR="1016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3821220963"/>
              </p:ext>
            </p:extLst>
          </p:nvPr>
        </p:nvGraphicFramePr>
        <p:xfrm>
          <a:off x="981023" y="1332875"/>
          <a:ext cx="3081312" cy="2939320"/>
        </p:xfrm>
        <a:graphic>
          <a:graphicData uri="http://schemas.openxmlformats.org/drawingml/2006/table">
            <a:tbl>
              <a:tblPr/>
              <a:tblGrid>
                <a:gridCol w="1540656"/>
                <a:gridCol w="1540656"/>
              </a:tblGrid>
              <a:tr h="587864">
                <a:tc>
                  <a:txBody>
                    <a:bodyPr/>
                    <a:lstStyle/>
                    <a:p>
                      <a:pPr algn="l" fontAlgn="ctr" latinLnBrk="0"/>
                      <a:r>
                        <a:rPr lang="en-US" b="1" dirty="0">
                          <a:effectLst/>
                        </a:rPr>
                        <a:t>Item</a:t>
                      </a:r>
                    </a:p>
                  </a:txBody>
                  <a:tcPr marL="101600" marR="1016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latinLnBrk="0"/>
                      <a:r>
                        <a:rPr lang="en-US" b="1" dirty="0">
                          <a:effectLst/>
                        </a:rPr>
                        <a:t>Count</a:t>
                      </a:r>
                    </a:p>
                  </a:txBody>
                  <a:tcPr marL="101600" marR="1016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r>
              <a:tr h="587864">
                <a:tc>
                  <a:txBody>
                    <a:bodyPr/>
                    <a:lstStyle/>
                    <a:p>
                      <a:pPr algn="l" fontAlgn="t" latinLnBrk="0"/>
                      <a:r>
                        <a:rPr lang="en-US" b="0">
                          <a:effectLst/>
                        </a:rPr>
                        <a:t>I1,I2</a:t>
                      </a:r>
                    </a:p>
                  </a:txBody>
                  <a:tcPr marL="101600" marR="1016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latinLnBrk="0"/>
                      <a:r>
                        <a:rPr lang="en-US" b="0">
                          <a:effectLst/>
                        </a:rPr>
                        <a:t>4</a:t>
                      </a:r>
                    </a:p>
                  </a:txBody>
                  <a:tcPr marL="101600" marR="1016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587864">
                <a:tc>
                  <a:txBody>
                    <a:bodyPr/>
                    <a:lstStyle/>
                    <a:p>
                      <a:pPr algn="l" fontAlgn="t" latinLnBrk="0"/>
                      <a:r>
                        <a:rPr lang="en-US" b="0">
                          <a:effectLst/>
                        </a:rPr>
                        <a:t>I1,I3</a:t>
                      </a:r>
                    </a:p>
                  </a:txBody>
                  <a:tcPr marL="101600" marR="1016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latinLnBrk="0"/>
                      <a:r>
                        <a:rPr lang="en-US" b="0">
                          <a:effectLst/>
                        </a:rPr>
                        <a:t>3</a:t>
                      </a:r>
                    </a:p>
                  </a:txBody>
                  <a:tcPr marL="101600" marR="1016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r>
              <a:tr h="587864">
                <a:tc>
                  <a:txBody>
                    <a:bodyPr/>
                    <a:lstStyle/>
                    <a:p>
                      <a:pPr algn="l" fontAlgn="t" latinLnBrk="0"/>
                      <a:r>
                        <a:rPr lang="en-US" b="0">
                          <a:effectLst/>
                        </a:rPr>
                        <a:t>I2,I3</a:t>
                      </a:r>
                    </a:p>
                  </a:txBody>
                  <a:tcPr marL="101600" marR="1016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latinLnBrk="0"/>
                      <a:r>
                        <a:rPr lang="en-US" b="0">
                          <a:effectLst/>
                        </a:rPr>
                        <a:t>4</a:t>
                      </a:r>
                    </a:p>
                  </a:txBody>
                  <a:tcPr marL="101600" marR="1016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587864">
                <a:tc>
                  <a:txBody>
                    <a:bodyPr/>
                    <a:lstStyle/>
                    <a:p>
                      <a:pPr algn="l" fontAlgn="t" latinLnBrk="0"/>
                      <a:r>
                        <a:rPr lang="en-US" b="0">
                          <a:effectLst/>
                        </a:rPr>
                        <a:t>I2,I4</a:t>
                      </a:r>
                    </a:p>
                  </a:txBody>
                  <a:tcPr marL="101600" marR="10160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latinLnBrk="0"/>
                      <a:r>
                        <a:rPr lang="en-US" b="0" dirty="0">
                          <a:effectLst/>
                        </a:rPr>
                        <a:t>3</a:t>
                      </a:r>
                    </a:p>
                  </a:txBody>
                  <a:tcPr marL="101600" marR="10160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r>
            </a:tbl>
          </a:graphicData>
        </a:graphic>
      </p:graphicFrame>
      <p:sp>
        <p:nvSpPr>
          <p:cNvPr id="6" name="Rectangle 5"/>
          <p:cNvSpPr/>
          <p:nvPr/>
        </p:nvSpPr>
        <p:spPr>
          <a:xfrm>
            <a:off x="4166696" y="2546147"/>
            <a:ext cx="604653" cy="523220"/>
          </a:xfrm>
          <a:prstGeom prst="rect">
            <a:avLst/>
          </a:prstGeom>
        </p:spPr>
        <p:txBody>
          <a:bodyPr wrap="none">
            <a:spAutoFit/>
          </a:bodyPr>
          <a:lstStyle/>
          <a:p>
            <a:r>
              <a:rPr lang="en-US" sz="2800" b="1" dirty="0">
                <a:solidFill>
                  <a:srgbClr val="FF0000"/>
                </a:solidFill>
              </a:rPr>
              <a:t>=&gt;</a:t>
            </a:r>
            <a:endParaRPr lang="en-IN" sz="2800" b="1" dirty="0"/>
          </a:p>
        </p:txBody>
      </p:sp>
      <p:graphicFrame>
        <p:nvGraphicFramePr>
          <p:cNvPr id="7" name="Table 6"/>
          <p:cNvGraphicFramePr>
            <a:graphicFrameLocks noGrp="1"/>
          </p:cNvGraphicFramePr>
          <p:nvPr>
            <p:extLst>
              <p:ext uri="{D42A27DB-BD31-4B8C-83A1-F6EECF244321}">
                <p14:modId xmlns:p14="http://schemas.microsoft.com/office/powerpoint/2010/main" val="3836488326"/>
              </p:ext>
            </p:extLst>
          </p:nvPr>
        </p:nvGraphicFramePr>
        <p:xfrm>
          <a:off x="8844197" y="1270748"/>
          <a:ext cx="2738204" cy="3016439"/>
        </p:xfrm>
        <a:graphic>
          <a:graphicData uri="http://schemas.openxmlformats.org/drawingml/2006/table">
            <a:tbl>
              <a:tblPr/>
              <a:tblGrid>
                <a:gridCol w="1369102"/>
                <a:gridCol w="1369102"/>
              </a:tblGrid>
              <a:tr h="626589">
                <a:tc>
                  <a:txBody>
                    <a:bodyPr/>
                    <a:lstStyle/>
                    <a:p>
                      <a:pPr algn="l" fontAlgn="ctr" latinLnBrk="0"/>
                      <a:r>
                        <a:rPr lang="en-US" b="1" dirty="0">
                          <a:effectLst/>
                        </a:rPr>
                        <a:t>Item</a:t>
                      </a:r>
                    </a:p>
                  </a:txBody>
                  <a:tcPr marL="101600" marR="1016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latinLnBrk="0"/>
                      <a:r>
                        <a:rPr lang="en-US" b="1" dirty="0" smtClean="0">
                          <a:effectLst/>
                        </a:rPr>
                        <a:t>Count</a:t>
                      </a:r>
                      <a:endParaRPr lang="en-US" b="1" dirty="0">
                        <a:effectLst/>
                      </a:endParaRPr>
                    </a:p>
                  </a:txBody>
                  <a:tcPr marL="101600" marR="1016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r>
              <a:tr h="626589">
                <a:tc>
                  <a:txBody>
                    <a:bodyPr/>
                    <a:lstStyle/>
                    <a:p>
                      <a:pPr algn="l" fontAlgn="t" latinLnBrk="0"/>
                      <a:r>
                        <a:rPr lang="en-US" b="0" dirty="0">
                          <a:effectLst/>
                        </a:rPr>
                        <a:t>I1,I2,I3</a:t>
                      </a:r>
                    </a:p>
                  </a:txBody>
                  <a:tcPr marL="101600" marR="1016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ctr" fontAlgn="t" latinLnBrk="0"/>
                      <a:r>
                        <a:rPr lang="en-US" b="0" dirty="0" smtClean="0">
                          <a:effectLst/>
                        </a:rPr>
                        <a:t>3</a:t>
                      </a:r>
                      <a:endParaRPr lang="en-US" b="0" dirty="0">
                        <a:effectLst/>
                      </a:endParaRPr>
                    </a:p>
                  </a:txBody>
                  <a:tcPr marL="101600" marR="1016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626589">
                <a:tc>
                  <a:txBody>
                    <a:bodyPr/>
                    <a:lstStyle/>
                    <a:p>
                      <a:pPr algn="l" fontAlgn="t" latinLnBrk="0"/>
                      <a:r>
                        <a:rPr lang="en-US" b="0" dirty="0">
                          <a:solidFill>
                            <a:srgbClr val="FF0000"/>
                          </a:solidFill>
                          <a:effectLst/>
                        </a:rPr>
                        <a:t>I1,I2,I4</a:t>
                      </a:r>
                    </a:p>
                  </a:txBody>
                  <a:tcPr marL="101600" marR="1016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latinLnBrk="0"/>
                      <a:r>
                        <a:rPr lang="en-US" b="0" dirty="0" smtClean="0">
                          <a:solidFill>
                            <a:srgbClr val="FF0000"/>
                          </a:solidFill>
                          <a:effectLst/>
                        </a:rPr>
                        <a:t>1</a:t>
                      </a:r>
                      <a:endParaRPr lang="en-US" b="0" dirty="0">
                        <a:solidFill>
                          <a:srgbClr val="FF0000"/>
                        </a:solidFill>
                        <a:effectLst/>
                      </a:endParaRPr>
                    </a:p>
                  </a:txBody>
                  <a:tcPr marL="101600" marR="1016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r>
              <a:tr h="626589">
                <a:tc>
                  <a:txBody>
                    <a:bodyPr/>
                    <a:lstStyle/>
                    <a:p>
                      <a:pPr algn="l" fontAlgn="t" latinLnBrk="0"/>
                      <a:r>
                        <a:rPr lang="en-US" b="0" dirty="0">
                          <a:solidFill>
                            <a:srgbClr val="FF0000"/>
                          </a:solidFill>
                          <a:effectLst/>
                        </a:rPr>
                        <a:t>I1,I3,I4</a:t>
                      </a:r>
                    </a:p>
                  </a:txBody>
                  <a:tcPr marL="101600" marR="1016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ctr" fontAlgn="t" latinLnBrk="0"/>
                      <a:r>
                        <a:rPr lang="en-US" b="0" dirty="0" smtClean="0">
                          <a:solidFill>
                            <a:srgbClr val="FF0000"/>
                          </a:solidFill>
                          <a:effectLst/>
                        </a:rPr>
                        <a:t>1</a:t>
                      </a:r>
                      <a:endParaRPr lang="en-US" b="0" dirty="0">
                        <a:solidFill>
                          <a:srgbClr val="FF0000"/>
                        </a:solidFill>
                        <a:effectLst/>
                      </a:endParaRPr>
                    </a:p>
                  </a:txBody>
                  <a:tcPr marL="101600" marR="1016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510083">
                <a:tc>
                  <a:txBody>
                    <a:bodyPr/>
                    <a:lstStyle/>
                    <a:p>
                      <a:pPr algn="l" fontAlgn="t" latinLnBrk="0"/>
                      <a:r>
                        <a:rPr lang="en-US" b="0" dirty="0">
                          <a:solidFill>
                            <a:srgbClr val="FF0000"/>
                          </a:solidFill>
                          <a:effectLst/>
                        </a:rPr>
                        <a:t>I2,I3,I4</a:t>
                      </a:r>
                    </a:p>
                  </a:txBody>
                  <a:tcPr marL="101600" marR="1016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ctr" fontAlgn="t" latinLnBrk="0"/>
                      <a:r>
                        <a:rPr lang="en-US" b="0" dirty="0" smtClean="0">
                          <a:solidFill>
                            <a:srgbClr val="FF0000"/>
                          </a:solidFill>
                          <a:effectLst/>
                        </a:rPr>
                        <a:t>2</a:t>
                      </a:r>
                      <a:endParaRPr lang="en-US" b="0" dirty="0">
                        <a:solidFill>
                          <a:srgbClr val="FF0000"/>
                        </a:solidFill>
                        <a:effectLst/>
                      </a:endParaRPr>
                    </a:p>
                  </a:txBody>
                  <a:tcPr marL="101600" marR="1016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r>
            </a:tbl>
          </a:graphicData>
        </a:graphic>
      </p:graphicFrame>
      <p:sp>
        <p:nvSpPr>
          <p:cNvPr id="8" name="Rectangle 7"/>
          <p:cNvSpPr/>
          <p:nvPr/>
        </p:nvSpPr>
        <p:spPr>
          <a:xfrm>
            <a:off x="7874548" y="2546147"/>
            <a:ext cx="604653" cy="523220"/>
          </a:xfrm>
          <a:prstGeom prst="rect">
            <a:avLst/>
          </a:prstGeom>
        </p:spPr>
        <p:txBody>
          <a:bodyPr wrap="none">
            <a:spAutoFit/>
          </a:bodyPr>
          <a:lstStyle/>
          <a:p>
            <a:r>
              <a:rPr lang="en-US" sz="2800" b="1" dirty="0">
                <a:solidFill>
                  <a:srgbClr val="FF0000"/>
                </a:solidFill>
              </a:rPr>
              <a:t>=&gt;</a:t>
            </a:r>
            <a:endParaRPr lang="en-IN" sz="2800" b="1" dirty="0"/>
          </a:p>
        </p:txBody>
      </p:sp>
      <p:sp>
        <p:nvSpPr>
          <p:cNvPr id="2" name="Rectangle 1"/>
          <p:cNvSpPr/>
          <p:nvPr/>
        </p:nvSpPr>
        <p:spPr>
          <a:xfrm>
            <a:off x="4166696" y="5387928"/>
            <a:ext cx="3965957" cy="461665"/>
          </a:xfrm>
          <a:prstGeom prst="rect">
            <a:avLst/>
          </a:prstGeom>
        </p:spPr>
        <p:txBody>
          <a:bodyPr wrap="none">
            <a:spAutoFit/>
          </a:bodyPr>
          <a:lstStyle/>
          <a:p>
            <a:pPr algn="just"/>
            <a:r>
              <a:rPr lang="en-US" sz="2400" b="1" dirty="0">
                <a:solidFill>
                  <a:srgbClr val="FF0000"/>
                </a:solidFill>
              </a:rPr>
              <a:t>Only {I1, I2, I3} is frequent</a:t>
            </a:r>
            <a:r>
              <a:rPr lang="en-US" sz="2400" dirty="0">
                <a:solidFill>
                  <a:srgbClr val="FF0000"/>
                </a:solidFill>
              </a:rPr>
              <a:t>.</a:t>
            </a:r>
            <a:endParaRPr lang="en-US" sz="2400" dirty="0">
              <a:solidFill>
                <a:srgbClr val="FF0000"/>
              </a:solidFill>
            </a:endParaRPr>
          </a:p>
        </p:txBody>
      </p:sp>
    </p:spTree>
    <p:extLst>
      <p:ext uri="{BB962C8B-B14F-4D97-AF65-F5344CB8AC3E}">
        <p14:creationId xmlns:p14="http://schemas.microsoft.com/office/powerpoint/2010/main" val="1587408230"/>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Slide Number Placeholder 2"/>
          <p:cNvSpPr>
            <a:spLocks noGrp="1"/>
          </p:cNvSpPr>
          <p:nvPr>
            <p:ph type="sldNum" sz="quarter" idx="12"/>
          </p:nvPr>
        </p:nvSpPr>
        <p:spPr/>
        <p:txBody>
          <a:bodyPr/>
          <a:lstStyle/>
          <a:p>
            <a:fld id="{E3591306-41CF-4237-B2B4-5C605DD45071}" type="slidenum">
              <a:rPr lang="en-US" smtClean="0">
                <a:solidFill>
                  <a:srgbClr val="464653"/>
                </a:solidFill>
              </a:rPr>
              <a:pPr/>
              <a:t>70</a:t>
            </a:fld>
            <a:endParaRPr lang="en-US">
              <a:solidFill>
                <a:srgbClr val="464653"/>
              </a:solidFill>
            </a:endParaRPr>
          </a:p>
        </p:txBody>
      </p:sp>
      <p:sp>
        <p:nvSpPr>
          <p:cNvPr id="4" name="Content Placeholder 3"/>
          <p:cNvSpPr>
            <a:spLocks noGrp="1"/>
          </p:cNvSpPr>
          <p:nvPr>
            <p:ph sz="quarter" idx="1"/>
          </p:nvPr>
        </p:nvSpPr>
        <p:spPr/>
        <p:txBody>
          <a:bodyPr/>
          <a:lstStyle/>
          <a:p>
            <a:endParaRPr lang="en-US"/>
          </a:p>
        </p:txBody>
      </p:sp>
      <p:pic>
        <p:nvPicPr>
          <p:cNvPr id="69634" name="Picture 2"/>
          <p:cNvPicPr>
            <a:picLocks noChangeAspect="1" noChangeArrowheads="1"/>
          </p:cNvPicPr>
          <p:nvPr/>
        </p:nvPicPr>
        <p:blipFill>
          <a:blip r:embed="rId2"/>
          <a:srcRect/>
          <a:stretch>
            <a:fillRect/>
          </a:stretch>
        </p:blipFill>
        <p:spPr bwMode="auto">
          <a:xfrm>
            <a:off x="0" y="0"/>
            <a:ext cx="12192000" cy="6857999"/>
          </a:xfrm>
          <a:prstGeom prst="rect">
            <a:avLst/>
          </a:prstGeom>
          <a:noFill/>
          <a:ln w="9525">
            <a:noFill/>
            <a:miter lim="800000"/>
            <a:headEnd/>
            <a:tailEnd/>
          </a:ln>
          <a:effectLst/>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Slide Number Placeholder 2"/>
          <p:cNvSpPr>
            <a:spLocks noGrp="1"/>
          </p:cNvSpPr>
          <p:nvPr>
            <p:ph type="sldNum" sz="quarter" idx="12"/>
          </p:nvPr>
        </p:nvSpPr>
        <p:spPr/>
        <p:txBody>
          <a:bodyPr/>
          <a:lstStyle/>
          <a:p>
            <a:fld id="{E3591306-41CF-4237-B2B4-5C605DD45071}" type="slidenum">
              <a:rPr lang="en-US" smtClean="0">
                <a:solidFill>
                  <a:srgbClr val="464653"/>
                </a:solidFill>
              </a:rPr>
              <a:pPr/>
              <a:t>71</a:t>
            </a:fld>
            <a:endParaRPr lang="en-US">
              <a:solidFill>
                <a:srgbClr val="464653"/>
              </a:solidFill>
            </a:endParaRPr>
          </a:p>
        </p:txBody>
      </p:sp>
      <p:sp>
        <p:nvSpPr>
          <p:cNvPr id="4" name="Content Placeholder 3"/>
          <p:cNvSpPr>
            <a:spLocks noGrp="1"/>
          </p:cNvSpPr>
          <p:nvPr>
            <p:ph sz="quarter" idx="1"/>
          </p:nvPr>
        </p:nvSpPr>
        <p:spPr/>
        <p:txBody>
          <a:bodyPr/>
          <a:lstStyle/>
          <a:p>
            <a:endParaRPr lang="en-US"/>
          </a:p>
        </p:txBody>
      </p:sp>
      <p:pic>
        <p:nvPicPr>
          <p:cNvPr id="70658" name="Picture 2"/>
          <p:cNvPicPr>
            <a:picLocks noChangeAspect="1" noChangeArrowheads="1"/>
          </p:cNvPicPr>
          <p:nvPr/>
        </p:nvPicPr>
        <p:blipFill>
          <a:blip r:embed="rId2"/>
          <a:srcRect/>
          <a:stretch>
            <a:fillRect/>
          </a:stretch>
        </p:blipFill>
        <p:spPr bwMode="auto">
          <a:xfrm>
            <a:off x="0" y="19333"/>
            <a:ext cx="12192000" cy="6838667"/>
          </a:xfrm>
          <a:prstGeom prst="rect">
            <a:avLst/>
          </a:prstGeom>
          <a:noFill/>
          <a:ln w="9525">
            <a:noFill/>
            <a:miter lim="800000"/>
            <a:headEnd/>
            <a:tailEnd/>
          </a:ln>
          <a:effectLst/>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Slide Number Placeholder 2"/>
          <p:cNvSpPr>
            <a:spLocks noGrp="1"/>
          </p:cNvSpPr>
          <p:nvPr>
            <p:ph type="sldNum" sz="quarter" idx="12"/>
          </p:nvPr>
        </p:nvSpPr>
        <p:spPr/>
        <p:txBody>
          <a:bodyPr/>
          <a:lstStyle/>
          <a:p>
            <a:fld id="{E3591306-41CF-4237-B2B4-5C605DD45071}" type="slidenum">
              <a:rPr lang="en-US" smtClean="0">
                <a:solidFill>
                  <a:srgbClr val="464653"/>
                </a:solidFill>
              </a:rPr>
              <a:pPr/>
              <a:t>72</a:t>
            </a:fld>
            <a:endParaRPr lang="en-US">
              <a:solidFill>
                <a:srgbClr val="464653"/>
              </a:solidFill>
            </a:endParaRPr>
          </a:p>
        </p:txBody>
      </p:sp>
      <p:sp>
        <p:nvSpPr>
          <p:cNvPr id="4" name="Content Placeholder 3"/>
          <p:cNvSpPr>
            <a:spLocks noGrp="1"/>
          </p:cNvSpPr>
          <p:nvPr>
            <p:ph sz="quarter" idx="1"/>
          </p:nvPr>
        </p:nvSpPr>
        <p:spPr/>
        <p:txBody>
          <a:bodyPr/>
          <a:lstStyle/>
          <a:p>
            <a:endParaRPr lang="en-US"/>
          </a:p>
        </p:txBody>
      </p:sp>
      <p:pic>
        <p:nvPicPr>
          <p:cNvPr id="71682" name="Picture 2"/>
          <p:cNvPicPr>
            <a:picLocks noChangeAspect="1" noChangeArrowheads="1"/>
          </p:cNvPicPr>
          <p:nvPr/>
        </p:nvPicPr>
        <p:blipFill>
          <a:blip r:embed="rId2"/>
          <a:srcRect/>
          <a:stretch>
            <a:fillRect/>
          </a:stretch>
        </p:blipFill>
        <p:spPr bwMode="auto">
          <a:xfrm>
            <a:off x="168813" y="55706"/>
            <a:ext cx="11844996" cy="6612380"/>
          </a:xfrm>
          <a:prstGeom prst="rect">
            <a:avLst/>
          </a:prstGeom>
          <a:noFill/>
          <a:ln w="9525">
            <a:noFill/>
            <a:miter lim="800000"/>
            <a:headEnd/>
            <a:tailEnd/>
          </a:ln>
          <a:effectLst/>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Slide Number Placeholder 2"/>
          <p:cNvSpPr>
            <a:spLocks noGrp="1"/>
          </p:cNvSpPr>
          <p:nvPr>
            <p:ph type="sldNum" sz="quarter" idx="12"/>
          </p:nvPr>
        </p:nvSpPr>
        <p:spPr/>
        <p:txBody>
          <a:bodyPr/>
          <a:lstStyle/>
          <a:p>
            <a:fld id="{E3591306-41CF-4237-B2B4-5C605DD45071}" type="slidenum">
              <a:rPr lang="en-US" smtClean="0">
                <a:solidFill>
                  <a:srgbClr val="464653"/>
                </a:solidFill>
              </a:rPr>
              <a:pPr/>
              <a:t>73</a:t>
            </a:fld>
            <a:endParaRPr lang="en-US">
              <a:solidFill>
                <a:srgbClr val="464653"/>
              </a:solidFill>
            </a:endParaRPr>
          </a:p>
        </p:txBody>
      </p:sp>
      <p:sp>
        <p:nvSpPr>
          <p:cNvPr id="4" name="Content Placeholder 3"/>
          <p:cNvSpPr>
            <a:spLocks noGrp="1"/>
          </p:cNvSpPr>
          <p:nvPr>
            <p:ph sz="quarter" idx="1"/>
          </p:nvPr>
        </p:nvSpPr>
        <p:spPr/>
        <p:txBody>
          <a:bodyPr/>
          <a:lstStyle/>
          <a:p>
            <a:endParaRPr lang="en-US"/>
          </a:p>
        </p:txBody>
      </p:sp>
      <p:pic>
        <p:nvPicPr>
          <p:cNvPr id="72706" name="Picture 2"/>
          <p:cNvPicPr>
            <a:picLocks noChangeAspect="1" noChangeArrowheads="1"/>
          </p:cNvPicPr>
          <p:nvPr/>
        </p:nvPicPr>
        <p:blipFill>
          <a:blip r:embed="rId2"/>
          <a:srcRect/>
          <a:stretch>
            <a:fillRect/>
          </a:stretch>
        </p:blipFill>
        <p:spPr bwMode="auto">
          <a:xfrm>
            <a:off x="0" y="0"/>
            <a:ext cx="11873132" cy="6858000"/>
          </a:xfrm>
          <a:prstGeom prst="rect">
            <a:avLst/>
          </a:prstGeom>
          <a:noFill/>
          <a:ln w="9525">
            <a:noFill/>
            <a:miter lim="800000"/>
            <a:headEnd/>
            <a:tailEnd/>
          </a:ln>
          <a:effectLst/>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Slide Number Placeholder 2"/>
          <p:cNvSpPr>
            <a:spLocks noGrp="1"/>
          </p:cNvSpPr>
          <p:nvPr>
            <p:ph type="sldNum" sz="quarter" idx="12"/>
          </p:nvPr>
        </p:nvSpPr>
        <p:spPr/>
        <p:txBody>
          <a:bodyPr/>
          <a:lstStyle/>
          <a:p>
            <a:fld id="{E3591306-41CF-4237-B2B4-5C605DD45071}" type="slidenum">
              <a:rPr lang="en-US" smtClean="0">
                <a:solidFill>
                  <a:srgbClr val="464653"/>
                </a:solidFill>
              </a:rPr>
              <a:pPr/>
              <a:t>74</a:t>
            </a:fld>
            <a:endParaRPr lang="en-US">
              <a:solidFill>
                <a:srgbClr val="464653"/>
              </a:solidFill>
            </a:endParaRPr>
          </a:p>
        </p:txBody>
      </p:sp>
      <p:sp>
        <p:nvSpPr>
          <p:cNvPr id="4" name="Content Placeholder 3"/>
          <p:cNvSpPr>
            <a:spLocks noGrp="1"/>
          </p:cNvSpPr>
          <p:nvPr>
            <p:ph sz="quarter" idx="1"/>
          </p:nvPr>
        </p:nvSpPr>
        <p:spPr/>
        <p:txBody>
          <a:bodyPr/>
          <a:lstStyle/>
          <a:p>
            <a:endParaRPr lang="en-US"/>
          </a:p>
        </p:txBody>
      </p:sp>
      <p:pic>
        <p:nvPicPr>
          <p:cNvPr id="73730" name="Picture 2"/>
          <p:cNvPicPr>
            <a:picLocks noChangeAspect="1" noChangeArrowheads="1"/>
          </p:cNvPicPr>
          <p:nvPr/>
        </p:nvPicPr>
        <p:blipFill>
          <a:blip r:embed="rId2"/>
          <a:srcRect/>
          <a:stretch>
            <a:fillRect/>
          </a:stretch>
        </p:blipFill>
        <p:spPr bwMode="auto">
          <a:xfrm>
            <a:off x="0" y="23532"/>
            <a:ext cx="12192000" cy="6834468"/>
          </a:xfrm>
          <a:prstGeom prst="rect">
            <a:avLst/>
          </a:prstGeom>
          <a:noFill/>
          <a:ln w="9525">
            <a:noFill/>
            <a:miter lim="800000"/>
            <a:headEnd/>
            <a:tailEnd/>
          </a:ln>
          <a:effectLst/>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Slide Number Placeholder 2"/>
          <p:cNvSpPr>
            <a:spLocks noGrp="1"/>
          </p:cNvSpPr>
          <p:nvPr>
            <p:ph type="sldNum" sz="quarter" idx="12"/>
          </p:nvPr>
        </p:nvSpPr>
        <p:spPr/>
        <p:txBody>
          <a:bodyPr/>
          <a:lstStyle/>
          <a:p>
            <a:fld id="{E3591306-41CF-4237-B2B4-5C605DD45071}" type="slidenum">
              <a:rPr lang="en-US" smtClean="0">
                <a:solidFill>
                  <a:srgbClr val="464653"/>
                </a:solidFill>
              </a:rPr>
              <a:pPr/>
              <a:t>75</a:t>
            </a:fld>
            <a:endParaRPr lang="en-US">
              <a:solidFill>
                <a:srgbClr val="464653"/>
              </a:solidFill>
            </a:endParaRPr>
          </a:p>
        </p:txBody>
      </p:sp>
      <p:sp>
        <p:nvSpPr>
          <p:cNvPr id="4" name="Content Placeholder 3"/>
          <p:cNvSpPr>
            <a:spLocks noGrp="1"/>
          </p:cNvSpPr>
          <p:nvPr>
            <p:ph sz="quarter" idx="1"/>
          </p:nvPr>
        </p:nvSpPr>
        <p:spPr/>
        <p:txBody>
          <a:bodyPr/>
          <a:lstStyle/>
          <a:p>
            <a:endParaRPr lang="en-US"/>
          </a:p>
        </p:txBody>
      </p:sp>
      <p:pic>
        <p:nvPicPr>
          <p:cNvPr id="74754" name="Picture 2"/>
          <p:cNvPicPr>
            <a:picLocks noChangeAspect="1" noChangeArrowheads="1"/>
          </p:cNvPicPr>
          <p:nvPr/>
        </p:nvPicPr>
        <p:blipFill>
          <a:blip r:embed="rId2"/>
          <a:srcRect/>
          <a:stretch>
            <a:fillRect/>
          </a:stretch>
        </p:blipFill>
        <p:spPr bwMode="auto">
          <a:xfrm>
            <a:off x="0" y="78478"/>
            <a:ext cx="11929403" cy="6779522"/>
          </a:xfrm>
          <a:prstGeom prst="rect">
            <a:avLst/>
          </a:prstGeom>
          <a:noFill/>
          <a:ln w="9525">
            <a:noFill/>
            <a:miter lim="800000"/>
            <a:headEnd/>
            <a:tailEnd/>
          </a:ln>
          <a:effectLst/>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Slide Number Placeholder 2"/>
          <p:cNvSpPr>
            <a:spLocks noGrp="1"/>
          </p:cNvSpPr>
          <p:nvPr>
            <p:ph type="sldNum" sz="quarter" idx="12"/>
          </p:nvPr>
        </p:nvSpPr>
        <p:spPr/>
        <p:txBody>
          <a:bodyPr/>
          <a:lstStyle/>
          <a:p>
            <a:fld id="{E3591306-41CF-4237-B2B4-5C605DD45071}" type="slidenum">
              <a:rPr lang="en-US" smtClean="0">
                <a:solidFill>
                  <a:srgbClr val="464653"/>
                </a:solidFill>
              </a:rPr>
              <a:pPr/>
              <a:t>76</a:t>
            </a:fld>
            <a:endParaRPr lang="en-US">
              <a:solidFill>
                <a:srgbClr val="464653"/>
              </a:solidFill>
            </a:endParaRPr>
          </a:p>
        </p:txBody>
      </p:sp>
      <p:sp>
        <p:nvSpPr>
          <p:cNvPr id="4" name="Content Placeholder 3"/>
          <p:cNvSpPr>
            <a:spLocks noGrp="1"/>
          </p:cNvSpPr>
          <p:nvPr>
            <p:ph sz="quarter" idx="1"/>
          </p:nvPr>
        </p:nvSpPr>
        <p:spPr/>
        <p:txBody>
          <a:bodyPr/>
          <a:lstStyle/>
          <a:p>
            <a:endParaRPr lang="en-US" dirty="0"/>
          </a:p>
        </p:txBody>
      </p:sp>
      <p:pic>
        <p:nvPicPr>
          <p:cNvPr id="75778" name="Picture 2"/>
          <p:cNvPicPr>
            <a:picLocks noChangeAspect="1" noChangeArrowheads="1"/>
          </p:cNvPicPr>
          <p:nvPr/>
        </p:nvPicPr>
        <p:blipFill>
          <a:blip r:embed="rId2"/>
          <a:srcRect/>
          <a:stretch>
            <a:fillRect/>
          </a:stretch>
        </p:blipFill>
        <p:spPr bwMode="auto">
          <a:xfrm>
            <a:off x="253217" y="67026"/>
            <a:ext cx="11690253" cy="6418180"/>
          </a:xfrm>
          <a:prstGeom prst="rect">
            <a:avLst/>
          </a:prstGeom>
          <a:noFill/>
          <a:ln w="9525">
            <a:noFill/>
            <a:miter lim="800000"/>
            <a:headEnd/>
            <a:tailEnd/>
          </a:ln>
          <a:effectLst/>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Slide Number Placeholder 2"/>
          <p:cNvSpPr>
            <a:spLocks noGrp="1"/>
          </p:cNvSpPr>
          <p:nvPr>
            <p:ph type="sldNum" sz="quarter" idx="12"/>
          </p:nvPr>
        </p:nvSpPr>
        <p:spPr/>
        <p:txBody>
          <a:bodyPr/>
          <a:lstStyle/>
          <a:p>
            <a:fld id="{E3591306-41CF-4237-B2B4-5C605DD45071}" type="slidenum">
              <a:rPr lang="en-US" smtClean="0">
                <a:solidFill>
                  <a:srgbClr val="464653"/>
                </a:solidFill>
              </a:rPr>
              <a:pPr/>
              <a:t>77</a:t>
            </a:fld>
            <a:endParaRPr lang="en-US">
              <a:solidFill>
                <a:srgbClr val="464653"/>
              </a:solidFill>
            </a:endParaRPr>
          </a:p>
        </p:txBody>
      </p:sp>
      <p:sp>
        <p:nvSpPr>
          <p:cNvPr id="4" name="Content Placeholder 3"/>
          <p:cNvSpPr>
            <a:spLocks noGrp="1"/>
          </p:cNvSpPr>
          <p:nvPr>
            <p:ph sz="quarter" idx="1"/>
          </p:nvPr>
        </p:nvSpPr>
        <p:spPr/>
        <p:txBody>
          <a:bodyPr/>
          <a:lstStyle/>
          <a:p>
            <a:endParaRPr lang="en-US"/>
          </a:p>
        </p:txBody>
      </p:sp>
      <p:pic>
        <p:nvPicPr>
          <p:cNvPr id="76802" name="Picture 2"/>
          <p:cNvPicPr>
            <a:picLocks noChangeAspect="1" noChangeArrowheads="1"/>
          </p:cNvPicPr>
          <p:nvPr/>
        </p:nvPicPr>
        <p:blipFill>
          <a:blip r:embed="rId2"/>
          <a:srcRect/>
          <a:stretch>
            <a:fillRect/>
          </a:stretch>
        </p:blipFill>
        <p:spPr bwMode="auto">
          <a:xfrm>
            <a:off x="0" y="0"/>
            <a:ext cx="12191999" cy="6858000"/>
          </a:xfrm>
          <a:prstGeom prst="rect">
            <a:avLst/>
          </a:prstGeom>
          <a:noFill/>
          <a:ln w="9525">
            <a:noFill/>
            <a:miter lim="800000"/>
            <a:headEnd/>
            <a:tailEnd/>
          </a:ln>
          <a:effectLst/>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Slide Number Placeholder 2"/>
          <p:cNvSpPr>
            <a:spLocks noGrp="1"/>
          </p:cNvSpPr>
          <p:nvPr>
            <p:ph type="sldNum" sz="quarter" idx="12"/>
          </p:nvPr>
        </p:nvSpPr>
        <p:spPr/>
        <p:txBody>
          <a:bodyPr/>
          <a:lstStyle/>
          <a:p>
            <a:fld id="{E3591306-41CF-4237-B2B4-5C605DD45071}" type="slidenum">
              <a:rPr lang="en-US" smtClean="0">
                <a:solidFill>
                  <a:srgbClr val="464653"/>
                </a:solidFill>
              </a:rPr>
              <a:pPr/>
              <a:t>78</a:t>
            </a:fld>
            <a:endParaRPr lang="en-US">
              <a:solidFill>
                <a:srgbClr val="464653"/>
              </a:solidFill>
            </a:endParaRPr>
          </a:p>
        </p:txBody>
      </p:sp>
      <p:sp>
        <p:nvSpPr>
          <p:cNvPr id="4" name="Content Placeholder 3"/>
          <p:cNvSpPr>
            <a:spLocks noGrp="1"/>
          </p:cNvSpPr>
          <p:nvPr>
            <p:ph sz="quarter" idx="1"/>
          </p:nvPr>
        </p:nvSpPr>
        <p:spPr/>
        <p:txBody>
          <a:bodyPr/>
          <a:lstStyle/>
          <a:p>
            <a:endParaRPr lang="en-US"/>
          </a:p>
        </p:txBody>
      </p:sp>
      <p:pic>
        <p:nvPicPr>
          <p:cNvPr id="77826" name="Picture 2"/>
          <p:cNvPicPr>
            <a:picLocks noChangeAspect="1" noChangeArrowheads="1"/>
          </p:cNvPicPr>
          <p:nvPr/>
        </p:nvPicPr>
        <p:blipFill>
          <a:blip r:embed="rId2"/>
          <a:srcRect/>
          <a:stretch>
            <a:fillRect/>
          </a:stretch>
        </p:blipFill>
        <p:spPr bwMode="auto">
          <a:xfrm>
            <a:off x="0" y="0"/>
            <a:ext cx="11985674" cy="6611815"/>
          </a:xfrm>
          <a:prstGeom prst="rect">
            <a:avLst/>
          </a:prstGeom>
          <a:noFill/>
          <a:ln w="9525">
            <a:noFill/>
            <a:miter lim="800000"/>
            <a:headEnd/>
            <a:tailEnd/>
          </a:ln>
          <a:effectLst/>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Slide Number Placeholder 2"/>
          <p:cNvSpPr>
            <a:spLocks noGrp="1"/>
          </p:cNvSpPr>
          <p:nvPr>
            <p:ph type="sldNum" sz="quarter" idx="12"/>
          </p:nvPr>
        </p:nvSpPr>
        <p:spPr/>
        <p:txBody>
          <a:bodyPr/>
          <a:lstStyle/>
          <a:p>
            <a:fld id="{E3591306-41CF-4237-B2B4-5C605DD45071}" type="slidenum">
              <a:rPr lang="en-US" smtClean="0">
                <a:solidFill>
                  <a:srgbClr val="464653"/>
                </a:solidFill>
              </a:rPr>
              <a:pPr/>
              <a:t>79</a:t>
            </a:fld>
            <a:endParaRPr lang="en-US">
              <a:solidFill>
                <a:srgbClr val="464653"/>
              </a:solidFill>
            </a:endParaRPr>
          </a:p>
        </p:txBody>
      </p:sp>
      <p:sp>
        <p:nvSpPr>
          <p:cNvPr id="4" name="Content Placeholder 3"/>
          <p:cNvSpPr>
            <a:spLocks noGrp="1"/>
          </p:cNvSpPr>
          <p:nvPr>
            <p:ph sz="quarter" idx="1"/>
          </p:nvPr>
        </p:nvSpPr>
        <p:spPr/>
        <p:txBody>
          <a:bodyPr/>
          <a:lstStyle/>
          <a:p>
            <a:endParaRPr lang="en-US"/>
          </a:p>
        </p:txBody>
      </p:sp>
      <p:pic>
        <p:nvPicPr>
          <p:cNvPr id="78850" name="Picture 2"/>
          <p:cNvPicPr>
            <a:picLocks noChangeAspect="1" noChangeArrowheads="1"/>
          </p:cNvPicPr>
          <p:nvPr/>
        </p:nvPicPr>
        <p:blipFill>
          <a:blip r:embed="rId2"/>
          <a:srcRect/>
          <a:stretch>
            <a:fillRect/>
          </a:stretch>
        </p:blipFill>
        <p:spPr bwMode="auto">
          <a:xfrm>
            <a:off x="337625" y="0"/>
            <a:ext cx="11605846" cy="6441901"/>
          </a:xfrm>
          <a:prstGeom prst="rect">
            <a:avLst/>
          </a:prstGeom>
          <a:noFill/>
          <a:ln w="9525">
            <a:noFill/>
            <a:miter lim="800000"/>
            <a:headEnd/>
            <a:tailEnd/>
          </a:ln>
          <a:effec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228600"/>
            <a:ext cx="10972800" cy="6248400"/>
          </a:xfrm>
        </p:spPr>
        <p:txBody>
          <a:bodyPr>
            <a:noAutofit/>
          </a:bodyPr>
          <a:lstStyle/>
          <a:p>
            <a:pPr algn="just"/>
            <a:r>
              <a:rPr lang="en-US" sz="2000" b="1" dirty="0">
                <a:solidFill>
                  <a:srgbClr val="00B050"/>
                </a:solidFill>
              </a:rPr>
              <a:t>5. Join and Prune Step: </a:t>
            </a:r>
            <a:endParaRPr lang="en-US" sz="2000" b="1" dirty="0" smtClean="0">
              <a:solidFill>
                <a:srgbClr val="00B050"/>
              </a:solidFill>
            </a:endParaRPr>
          </a:p>
          <a:p>
            <a:pPr algn="just"/>
            <a:r>
              <a:rPr lang="en-US" sz="2000" dirty="0" smtClean="0"/>
              <a:t>Form </a:t>
            </a:r>
            <a:r>
              <a:rPr lang="en-US" sz="2000" dirty="0"/>
              <a:t>3-itemset. </a:t>
            </a:r>
            <a:endParaRPr lang="en-US" sz="2000" dirty="0" smtClean="0"/>
          </a:p>
          <a:p>
            <a:pPr algn="just"/>
            <a:r>
              <a:rPr lang="en-US" sz="2000" dirty="0" smtClean="0"/>
              <a:t>From </a:t>
            </a:r>
            <a:r>
              <a:rPr lang="en-US" sz="2000" dirty="0"/>
              <a:t>the </a:t>
            </a:r>
            <a:r>
              <a:rPr lang="en-US" sz="2000" b="1" dirty="0"/>
              <a:t>TABLE- 1</a:t>
            </a:r>
            <a:r>
              <a:rPr lang="en-US" sz="2000" dirty="0"/>
              <a:t> find out occurrences of 3-itemset. </a:t>
            </a:r>
            <a:endParaRPr lang="en-US" sz="2000" dirty="0" smtClean="0"/>
          </a:p>
          <a:p>
            <a:pPr algn="just"/>
            <a:r>
              <a:rPr lang="en-US" sz="2000" dirty="0" smtClean="0"/>
              <a:t>From</a:t>
            </a:r>
            <a:r>
              <a:rPr lang="en-US" sz="2000" dirty="0"/>
              <a:t> </a:t>
            </a:r>
            <a:r>
              <a:rPr lang="en-US" sz="2000" b="1" dirty="0"/>
              <a:t>TABLE-5</a:t>
            </a:r>
            <a:r>
              <a:rPr lang="en-US" sz="2000" dirty="0"/>
              <a:t>, find out the 2-itemset subsets which support </a:t>
            </a:r>
            <a:r>
              <a:rPr lang="en-US" sz="2000" dirty="0" err="1"/>
              <a:t>min_sup</a:t>
            </a:r>
            <a:r>
              <a:rPr lang="en-US" sz="2000" dirty="0"/>
              <a:t>.</a:t>
            </a:r>
          </a:p>
          <a:p>
            <a:pPr algn="just"/>
            <a:r>
              <a:rPr lang="en-US" sz="2000" dirty="0" smtClean="0"/>
              <a:t>For the </a:t>
            </a:r>
            <a:r>
              <a:rPr lang="en-US" sz="2000" dirty="0" err="1"/>
              <a:t>itemset</a:t>
            </a:r>
            <a:r>
              <a:rPr lang="en-US" sz="2000" dirty="0"/>
              <a:t> {I1, I2, I3} subsets, {I1, I2}, {I1, I3}, {I2, I3} are occurring in </a:t>
            </a:r>
            <a:r>
              <a:rPr lang="en-US" sz="2000" b="1" dirty="0"/>
              <a:t>TABLE-5</a:t>
            </a:r>
            <a:r>
              <a:rPr lang="en-US" sz="2000" dirty="0"/>
              <a:t> thus {I1, I2, I3} is frequent.</a:t>
            </a:r>
          </a:p>
          <a:p>
            <a:pPr algn="just"/>
            <a:r>
              <a:rPr lang="en-US" sz="2000" dirty="0" smtClean="0"/>
              <a:t>For the </a:t>
            </a:r>
            <a:r>
              <a:rPr lang="en-US" sz="2000" dirty="0" err="1" smtClean="0"/>
              <a:t>itemset</a:t>
            </a:r>
            <a:r>
              <a:rPr lang="en-US" sz="2000" dirty="0" smtClean="0"/>
              <a:t> </a:t>
            </a:r>
            <a:r>
              <a:rPr lang="en-US" sz="2000" dirty="0"/>
              <a:t>{I1, I2, I4} subsets, {I1, I2}, {I1, I4}, {I2, I4}, {I1, I4} is not frequent, as it is not occurring in </a:t>
            </a:r>
            <a:r>
              <a:rPr lang="en-US" sz="2000" b="1" dirty="0"/>
              <a:t>TABLE-5</a:t>
            </a:r>
            <a:r>
              <a:rPr lang="en-US" sz="2000" dirty="0"/>
              <a:t> thus {I1, I2, I4} is not frequent, hence it is deleted</a:t>
            </a:r>
            <a:r>
              <a:rPr lang="en-US" sz="2000" dirty="0" smtClean="0"/>
              <a:t>.</a:t>
            </a:r>
          </a:p>
          <a:p>
            <a:pPr algn="just"/>
            <a:endParaRPr lang="en-US" sz="2000" b="1" dirty="0" smtClean="0"/>
          </a:p>
          <a:p>
            <a:pPr algn="just"/>
            <a:endParaRPr lang="en-US" sz="2000" b="1" dirty="0" smtClean="0"/>
          </a:p>
          <a:p>
            <a:pPr algn="just"/>
            <a:endParaRPr lang="en-US" sz="2000" b="1" dirty="0"/>
          </a:p>
          <a:p>
            <a:pPr algn="just"/>
            <a:r>
              <a:rPr lang="en-US" sz="2000" b="1" dirty="0" smtClean="0"/>
              <a:t>Only </a:t>
            </a:r>
            <a:r>
              <a:rPr lang="en-US" sz="2000" b="1" dirty="0"/>
              <a:t>{I1, I2, I3} is frequent</a:t>
            </a:r>
            <a:r>
              <a:rPr lang="en-US" sz="2000" dirty="0"/>
              <a:t>.</a:t>
            </a:r>
          </a:p>
        </p:txBody>
      </p:sp>
    </p:spTree>
    <p:extLst>
      <p:ext uri="{BB962C8B-B14F-4D97-AF65-F5344CB8AC3E}">
        <p14:creationId xmlns:p14="http://schemas.microsoft.com/office/powerpoint/2010/main" val="2251338823"/>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Slide Number Placeholder 2"/>
          <p:cNvSpPr>
            <a:spLocks noGrp="1"/>
          </p:cNvSpPr>
          <p:nvPr>
            <p:ph type="sldNum" sz="quarter" idx="12"/>
          </p:nvPr>
        </p:nvSpPr>
        <p:spPr/>
        <p:txBody>
          <a:bodyPr/>
          <a:lstStyle/>
          <a:p>
            <a:fld id="{E3591306-41CF-4237-B2B4-5C605DD45071}" type="slidenum">
              <a:rPr lang="en-US" smtClean="0">
                <a:solidFill>
                  <a:srgbClr val="464653"/>
                </a:solidFill>
              </a:rPr>
              <a:pPr/>
              <a:t>80</a:t>
            </a:fld>
            <a:endParaRPr lang="en-US">
              <a:solidFill>
                <a:srgbClr val="464653"/>
              </a:solidFill>
            </a:endParaRPr>
          </a:p>
        </p:txBody>
      </p:sp>
      <p:sp>
        <p:nvSpPr>
          <p:cNvPr id="4" name="Content Placeholder 3"/>
          <p:cNvSpPr>
            <a:spLocks noGrp="1"/>
          </p:cNvSpPr>
          <p:nvPr>
            <p:ph sz="quarter" idx="1"/>
          </p:nvPr>
        </p:nvSpPr>
        <p:spPr/>
        <p:txBody>
          <a:bodyPr/>
          <a:lstStyle/>
          <a:p>
            <a:endParaRPr lang="en-US"/>
          </a:p>
        </p:txBody>
      </p:sp>
      <p:pic>
        <p:nvPicPr>
          <p:cNvPr id="79874" name="Picture 2"/>
          <p:cNvPicPr>
            <a:picLocks noChangeAspect="1" noChangeArrowheads="1"/>
          </p:cNvPicPr>
          <p:nvPr/>
        </p:nvPicPr>
        <p:blipFill>
          <a:blip r:embed="rId2"/>
          <a:srcRect/>
          <a:stretch>
            <a:fillRect/>
          </a:stretch>
        </p:blipFill>
        <p:spPr bwMode="auto">
          <a:xfrm>
            <a:off x="0" y="17805"/>
            <a:ext cx="12191999" cy="6840195"/>
          </a:xfrm>
          <a:prstGeom prst="rect">
            <a:avLst/>
          </a:prstGeom>
          <a:noFill/>
          <a:ln w="9525">
            <a:noFill/>
            <a:miter lim="800000"/>
            <a:headEnd/>
            <a:tailEnd/>
          </a:ln>
          <a:effectLst/>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Slide Number Placeholder 2"/>
          <p:cNvSpPr>
            <a:spLocks noGrp="1"/>
          </p:cNvSpPr>
          <p:nvPr>
            <p:ph type="sldNum" sz="quarter" idx="12"/>
          </p:nvPr>
        </p:nvSpPr>
        <p:spPr/>
        <p:txBody>
          <a:bodyPr/>
          <a:lstStyle/>
          <a:p>
            <a:fld id="{E3591306-41CF-4237-B2B4-5C605DD45071}" type="slidenum">
              <a:rPr lang="en-US" smtClean="0">
                <a:solidFill>
                  <a:srgbClr val="464653"/>
                </a:solidFill>
              </a:rPr>
              <a:pPr/>
              <a:t>81</a:t>
            </a:fld>
            <a:endParaRPr lang="en-US">
              <a:solidFill>
                <a:srgbClr val="464653"/>
              </a:solidFill>
            </a:endParaRPr>
          </a:p>
        </p:txBody>
      </p:sp>
      <p:sp>
        <p:nvSpPr>
          <p:cNvPr id="4" name="Content Placeholder 3"/>
          <p:cNvSpPr>
            <a:spLocks noGrp="1"/>
          </p:cNvSpPr>
          <p:nvPr>
            <p:ph sz="quarter" idx="1"/>
          </p:nvPr>
        </p:nvSpPr>
        <p:spPr/>
        <p:txBody>
          <a:bodyPr/>
          <a:lstStyle/>
          <a:p>
            <a:endParaRPr lang="en-US" dirty="0"/>
          </a:p>
        </p:txBody>
      </p:sp>
      <p:pic>
        <p:nvPicPr>
          <p:cNvPr id="80898" name="Picture 2"/>
          <p:cNvPicPr>
            <a:picLocks noChangeAspect="1" noChangeArrowheads="1"/>
          </p:cNvPicPr>
          <p:nvPr/>
        </p:nvPicPr>
        <p:blipFill>
          <a:blip r:embed="rId2"/>
          <a:srcRect/>
          <a:stretch>
            <a:fillRect/>
          </a:stretch>
        </p:blipFill>
        <p:spPr bwMode="auto">
          <a:xfrm>
            <a:off x="0" y="220206"/>
            <a:ext cx="11971605" cy="6517061"/>
          </a:xfrm>
          <a:prstGeom prst="rect">
            <a:avLst/>
          </a:prstGeom>
          <a:noFill/>
          <a:ln w="9525">
            <a:noFill/>
            <a:miter lim="800000"/>
            <a:headEnd/>
            <a:tailEnd/>
          </a:ln>
          <a:effectLst/>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Slide Number Placeholder 2"/>
          <p:cNvSpPr>
            <a:spLocks noGrp="1"/>
          </p:cNvSpPr>
          <p:nvPr>
            <p:ph type="sldNum" sz="quarter" idx="12"/>
          </p:nvPr>
        </p:nvSpPr>
        <p:spPr/>
        <p:txBody>
          <a:bodyPr/>
          <a:lstStyle/>
          <a:p>
            <a:fld id="{E3591306-41CF-4237-B2B4-5C605DD45071}" type="slidenum">
              <a:rPr lang="en-US" smtClean="0">
                <a:solidFill>
                  <a:srgbClr val="464653"/>
                </a:solidFill>
              </a:rPr>
              <a:pPr/>
              <a:t>82</a:t>
            </a:fld>
            <a:endParaRPr lang="en-US">
              <a:solidFill>
                <a:srgbClr val="464653"/>
              </a:solidFill>
            </a:endParaRPr>
          </a:p>
        </p:txBody>
      </p:sp>
      <p:sp>
        <p:nvSpPr>
          <p:cNvPr id="4" name="Content Placeholder 3"/>
          <p:cNvSpPr>
            <a:spLocks noGrp="1"/>
          </p:cNvSpPr>
          <p:nvPr>
            <p:ph sz="quarter" idx="1"/>
          </p:nvPr>
        </p:nvSpPr>
        <p:spPr/>
        <p:txBody>
          <a:bodyPr/>
          <a:lstStyle/>
          <a:p>
            <a:endParaRPr lang="en-US"/>
          </a:p>
        </p:txBody>
      </p:sp>
      <p:pic>
        <p:nvPicPr>
          <p:cNvPr id="81922" name="Picture 2"/>
          <p:cNvPicPr>
            <a:picLocks noChangeAspect="1" noChangeArrowheads="1"/>
          </p:cNvPicPr>
          <p:nvPr/>
        </p:nvPicPr>
        <p:blipFill>
          <a:blip r:embed="rId2"/>
          <a:srcRect/>
          <a:stretch>
            <a:fillRect/>
          </a:stretch>
        </p:blipFill>
        <p:spPr bwMode="auto">
          <a:xfrm>
            <a:off x="323558" y="124135"/>
            <a:ext cx="11868442" cy="6431409"/>
          </a:xfrm>
          <a:prstGeom prst="rect">
            <a:avLst/>
          </a:prstGeom>
          <a:noFill/>
          <a:ln w="9525">
            <a:noFill/>
            <a:miter lim="800000"/>
            <a:headEnd/>
            <a:tailEnd/>
          </a:ln>
          <a:effectLst/>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Slide Number Placeholder 2"/>
          <p:cNvSpPr>
            <a:spLocks noGrp="1"/>
          </p:cNvSpPr>
          <p:nvPr>
            <p:ph type="sldNum" sz="quarter" idx="12"/>
          </p:nvPr>
        </p:nvSpPr>
        <p:spPr/>
        <p:txBody>
          <a:bodyPr/>
          <a:lstStyle/>
          <a:p>
            <a:fld id="{E3591306-41CF-4237-B2B4-5C605DD45071}" type="slidenum">
              <a:rPr lang="en-US" smtClean="0">
                <a:solidFill>
                  <a:srgbClr val="464653"/>
                </a:solidFill>
              </a:rPr>
              <a:pPr/>
              <a:t>83</a:t>
            </a:fld>
            <a:endParaRPr lang="en-US">
              <a:solidFill>
                <a:srgbClr val="464653"/>
              </a:solidFill>
            </a:endParaRPr>
          </a:p>
        </p:txBody>
      </p:sp>
      <p:sp>
        <p:nvSpPr>
          <p:cNvPr id="4" name="Content Placeholder 3"/>
          <p:cNvSpPr>
            <a:spLocks noGrp="1"/>
          </p:cNvSpPr>
          <p:nvPr>
            <p:ph sz="quarter" idx="1"/>
          </p:nvPr>
        </p:nvSpPr>
        <p:spPr/>
        <p:txBody>
          <a:bodyPr/>
          <a:lstStyle/>
          <a:p>
            <a:endParaRPr lang="en-US"/>
          </a:p>
        </p:txBody>
      </p:sp>
      <p:pic>
        <p:nvPicPr>
          <p:cNvPr id="82946" name="Picture 2"/>
          <p:cNvPicPr>
            <a:picLocks noChangeAspect="1" noChangeArrowheads="1"/>
          </p:cNvPicPr>
          <p:nvPr/>
        </p:nvPicPr>
        <p:blipFill>
          <a:blip r:embed="rId2"/>
          <a:srcRect/>
          <a:stretch>
            <a:fillRect/>
          </a:stretch>
        </p:blipFill>
        <p:spPr bwMode="auto">
          <a:xfrm>
            <a:off x="436098" y="0"/>
            <a:ext cx="11755902" cy="6682154"/>
          </a:xfrm>
          <a:prstGeom prst="rect">
            <a:avLst/>
          </a:prstGeom>
          <a:noFill/>
          <a:ln w="9525">
            <a:noFill/>
            <a:miter lim="800000"/>
            <a:headEnd/>
            <a:tailEnd/>
          </a:ln>
          <a:effectLst/>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Slide Number Placeholder 2"/>
          <p:cNvSpPr>
            <a:spLocks noGrp="1"/>
          </p:cNvSpPr>
          <p:nvPr>
            <p:ph type="sldNum" sz="quarter" idx="12"/>
          </p:nvPr>
        </p:nvSpPr>
        <p:spPr/>
        <p:txBody>
          <a:bodyPr/>
          <a:lstStyle/>
          <a:p>
            <a:fld id="{E3591306-41CF-4237-B2B4-5C605DD45071}" type="slidenum">
              <a:rPr lang="en-US" smtClean="0">
                <a:solidFill>
                  <a:srgbClr val="464653"/>
                </a:solidFill>
              </a:rPr>
              <a:pPr/>
              <a:t>84</a:t>
            </a:fld>
            <a:endParaRPr lang="en-US">
              <a:solidFill>
                <a:srgbClr val="464653"/>
              </a:solidFill>
            </a:endParaRPr>
          </a:p>
        </p:txBody>
      </p:sp>
      <p:sp>
        <p:nvSpPr>
          <p:cNvPr id="4" name="Content Placeholder 3"/>
          <p:cNvSpPr>
            <a:spLocks noGrp="1"/>
          </p:cNvSpPr>
          <p:nvPr>
            <p:ph sz="quarter" idx="1"/>
          </p:nvPr>
        </p:nvSpPr>
        <p:spPr/>
        <p:txBody>
          <a:bodyPr/>
          <a:lstStyle/>
          <a:p>
            <a:endParaRPr lang="en-US"/>
          </a:p>
        </p:txBody>
      </p:sp>
      <p:pic>
        <p:nvPicPr>
          <p:cNvPr id="83970" name="Picture 2"/>
          <p:cNvPicPr>
            <a:picLocks noChangeAspect="1" noChangeArrowheads="1"/>
          </p:cNvPicPr>
          <p:nvPr/>
        </p:nvPicPr>
        <p:blipFill>
          <a:blip r:embed="rId2"/>
          <a:srcRect/>
          <a:stretch>
            <a:fillRect/>
          </a:stretch>
        </p:blipFill>
        <p:spPr bwMode="auto">
          <a:xfrm>
            <a:off x="168812" y="168811"/>
            <a:ext cx="12023187" cy="6457071"/>
          </a:xfrm>
          <a:prstGeom prst="rect">
            <a:avLst/>
          </a:prstGeom>
          <a:noFill/>
          <a:ln w="9525">
            <a:noFill/>
            <a:miter lim="800000"/>
            <a:headEnd/>
            <a:tailEnd/>
          </a:ln>
          <a:effectLst/>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Slide Number Placeholder 2"/>
          <p:cNvSpPr>
            <a:spLocks noGrp="1"/>
          </p:cNvSpPr>
          <p:nvPr>
            <p:ph type="sldNum" sz="quarter" idx="12"/>
          </p:nvPr>
        </p:nvSpPr>
        <p:spPr/>
        <p:txBody>
          <a:bodyPr/>
          <a:lstStyle/>
          <a:p>
            <a:fld id="{E3591306-41CF-4237-B2B4-5C605DD45071}" type="slidenum">
              <a:rPr lang="en-US" smtClean="0">
                <a:solidFill>
                  <a:srgbClr val="464653"/>
                </a:solidFill>
              </a:rPr>
              <a:pPr/>
              <a:t>85</a:t>
            </a:fld>
            <a:endParaRPr lang="en-US">
              <a:solidFill>
                <a:srgbClr val="464653"/>
              </a:solidFill>
            </a:endParaRPr>
          </a:p>
        </p:txBody>
      </p:sp>
      <p:sp>
        <p:nvSpPr>
          <p:cNvPr id="4" name="Content Placeholder 3"/>
          <p:cNvSpPr>
            <a:spLocks noGrp="1"/>
          </p:cNvSpPr>
          <p:nvPr>
            <p:ph sz="quarter" idx="1"/>
          </p:nvPr>
        </p:nvSpPr>
        <p:spPr/>
        <p:txBody>
          <a:bodyPr/>
          <a:lstStyle/>
          <a:p>
            <a:endParaRPr lang="en-US"/>
          </a:p>
        </p:txBody>
      </p:sp>
      <p:pic>
        <p:nvPicPr>
          <p:cNvPr id="84994" name="Picture 2"/>
          <p:cNvPicPr>
            <a:picLocks noChangeAspect="1" noChangeArrowheads="1"/>
          </p:cNvPicPr>
          <p:nvPr/>
        </p:nvPicPr>
        <p:blipFill>
          <a:blip r:embed="rId2"/>
          <a:srcRect/>
          <a:stretch>
            <a:fillRect/>
          </a:stretch>
        </p:blipFill>
        <p:spPr bwMode="auto">
          <a:xfrm>
            <a:off x="211016" y="83127"/>
            <a:ext cx="11980984" cy="6373943"/>
          </a:xfrm>
          <a:prstGeom prst="rect">
            <a:avLst/>
          </a:prstGeom>
          <a:noFill/>
          <a:ln w="9525">
            <a:noFill/>
            <a:miter lim="800000"/>
            <a:headEnd/>
            <a:tailEnd/>
          </a:ln>
          <a:effectLst/>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Slide Number Placeholder 2"/>
          <p:cNvSpPr>
            <a:spLocks noGrp="1"/>
          </p:cNvSpPr>
          <p:nvPr>
            <p:ph type="sldNum" sz="quarter" idx="12"/>
          </p:nvPr>
        </p:nvSpPr>
        <p:spPr/>
        <p:txBody>
          <a:bodyPr/>
          <a:lstStyle/>
          <a:p>
            <a:fld id="{E3591306-41CF-4237-B2B4-5C605DD45071}" type="slidenum">
              <a:rPr lang="en-US" smtClean="0">
                <a:solidFill>
                  <a:srgbClr val="464653"/>
                </a:solidFill>
              </a:rPr>
              <a:pPr/>
              <a:t>86</a:t>
            </a:fld>
            <a:endParaRPr lang="en-US">
              <a:solidFill>
                <a:srgbClr val="464653"/>
              </a:solidFill>
            </a:endParaRPr>
          </a:p>
        </p:txBody>
      </p:sp>
      <p:sp>
        <p:nvSpPr>
          <p:cNvPr id="4" name="Content Placeholder 3"/>
          <p:cNvSpPr>
            <a:spLocks noGrp="1"/>
          </p:cNvSpPr>
          <p:nvPr>
            <p:ph sz="quarter" idx="1"/>
          </p:nvPr>
        </p:nvSpPr>
        <p:spPr/>
        <p:txBody>
          <a:bodyPr/>
          <a:lstStyle/>
          <a:p>
            <a:endParaRPr lang="en-US"/>
          </a:p>
        </p:txBody>
      </p:sp>
      <p:pic>
        <p:nvPicPr>
          <p:cNvPr id="86018" name="Picture 2"/>
          <p:cNvPicPr>
            <a:picLocks noChangeAspect="1" noChangeArrowheads="1"/>
          </p:cNvPicPr>
          <p:nvPr/>
        </p:nvPicPr>
        <p:blipFill>
          <a:blip r:embed="rId2"/>
          <a:srcRect/>
          <a:stretch>
            <a:fillRect/>
          </a:stretch>
        </p:blipFill>
        <p:spPr bwMode="auto">
          <a:xfrm>
            <a:off x="0" y="0"/>
            <a:ext cx="12192000" cy="6858000"/>
          </a:xfrm>
          <a:prstGeom prst="rect">
            <a:avLst/>
          </a:prstGeom>
          <a:noFill/>
          <a:ln w="9525">
            <a:noFill/>
            <a:miter lim="800000"/>
            <a:headEnd/>
            <a:tailEnd/>
          </a:ln>
          <a:effectLst/>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2139EEF-505C-457D-ABCC-133EAB28EDBA}"/>
              </a:ext>
            </a:extLst>
          </p:cNvPr>
          <p:cNvSpPr>
            <a:spLocks noGrp="1"/>
          </p:cNvSpPr>
          <p:nvPr>
            <p:ph type="title"/>
          </p:nvPr>
        </p:nvSpPr>
        <p:spPr/>
        <p:txBody>
          <a:bodyPr/>
          <a:lstStyle/>
          <a:p>
            <a:endParaRPr lang="en-IN"/>
          </a:p>
        </p:txBody>
      </p:sp>
      <p:sp>
        <p:nvSpPr>
          <p:cNvPr id="3" name="Slide Number Placeholder 2">
            <a:extLst>
              <a:ext uri="{FF2B5EF4-FFF2-40B4-BE49-F238E27FC236}">
                <a16:creationId xmlns:a16="http://schemas.microsoft.com/office/drawing/2014/main" xmlns="" id="{CD5B08E8-6B05-4C52-B631-162E8386BC59}"/>
              </a:ext>
            </a:extLst>
          </p:cNvPr>
          <p:cNvSpPr>
            <a:spLocks noGrp="1"/>
          </p:cNvSpPr>
          <p:nvPr>
            <p:ph type="sldNum" sz="quarter" idx="12"/>
          </p:nvPr>
        </p:nvSpPr>
        <p:spPr/>
        <p:txBody>
          <a:bodyPr/>
          <a:lstStyle/>
          <a:p>
            <a:fld id="{E3591306-41CF-4237-B2B4-5C605DD45071}" type="slidenum">
              <a:rPr lang="en-US" smtClean="0">
                <a:solidFill>
                  <a:srgbClr val="464653"/>
                </a:solidFill>
              </a:rPr>
              <a:pPr/>
              <a:t>87</a:t>
            </a:fld>
            <a:endParaRPr lang="en-US">
              <a:solidFill>
                <a:srgbClr val="464653"/>
              </a:solidFill>
            </a:endParaRPr>
          </a:p>
        </p:txBody>
      </p:sp>
      <p:sp>
        <p:nvSpPr>
          <p:cNvPr id="4" name="Content Placeholder 3">
            <a:extLst>
              <a:ext uri="{FF2B5EF4-FFF2-40B4-BE49-F238E27FC236}">
                <a16:creationId xmlns:a16="http://schemas.microsoft.com/office/drawing/2014/main" xmlns="" id="{F807E193-96B8-49C6-91A6-4B2BBC0319B4}"/>
              </a:ext>
            </a:extLst>
          </p:cNvPr>
          <p:cNvSpPr>
            <a:spLocks noGrp="1"/>
          </p:cNvSpPr>
          <p:nvPr>
            <p:ph sz="quarter" idx="1"/>
          </p:nvPr>
        </p:nvSpPr>
        <p:spPr/>
        <p:txBody>
          <a:bodyPr/>
          <a:lstStyle/>
          <a:p>
            <a:pPr marL="0" indent="0" algn="ctr">
              <a:buNone/>
            </a:pPr>
            <a:endParaRPr lang="en-US" dirty="0">
              <a:solidFill>
                <a:srgbClr val="FF0000"/>
              </a:solidFill>
            </a:endParaRPr>
          </a:p>
          <a:p>
            <a:pPr marL="0" indent="0" algn="ctr">
              <a:buNone/>
            </a:pPr>
            <a:endParaRPr lang="en-US" dirty="0">
              <a:solidFill>
                <a:srgbClr val="FF0000"/>
              </a:solidFill>
            </a:endParaRPr>
          </a:p>
          <a:p>
            <a:pPr marL="0" indent="0" algn="ctr">
              <a:buNone/>
            </a:pPr>
            <a:endParaRPr lang="en-US" dirty="0">
              <a:solidFill>
                <a:srgbClr val="FF0000"/>
              </a:solidFill>
            </a:endParaRPr>
          </a:p>
          <a:p>
            <a:pPr marL="0" indent="0" algn="ctr">
              <a:buNone/>
            </a:pPr>
            <a:endParaRPr lang="en-US" dirty="0">
              <a:solidFill>
                <a:srgbClr val="FF0000"/>
              </a:solidFill>
            </a:endParaRPr>
          </a:p>
          <a:p>
            <a:pPr marL="0" indent="0" algn="ctr">
              <a:buNone/>
            </a:pPr>
            <a:r>
              <a:rPr lang="en-US" dirty="0">
                <a:solidFill>
                  <a:srgbClr val="FF0000"/>
                </a:solidFill>
              </a:rPr>
              <a:t>End of Unit </a:t>
            </a:r>
            <a:r>
              <a:rPr lang="en-US" dirty="0" smtClean="0">
                <a:solidFill>
                  <a:srgbClr val="FF0000"/>
                </a:solidFill>
              </a:rPr>
              <a:t>III</a:t>
            </a:r>
            <a:endParaRPr lang="en-IN" dirty="0">
              <a:solidFill>
                <a:srgbClr val="FF0000"/>
              </a:solidFill>
            </a:endParaRPr>
          </a:p>
        </p:txBody>
      </p:sp>
    </p:spTree>
    <p:extLst>
      <p:ext uri="{BB962C8B-B14F-4D97-AF65-F5344CB8AC3E}">
        <p14:creationId xmlns:p14="http://schemas.microsoft.com/office/powerpoint/2010/main" val="9752356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Slide Number Placeholder 2"/>
          <p:cNvSpPr>
            <a:spLocks noGrp="1"/>
          </p:cNvSpPr>
          <p:nvPr>
            <p:ph type="sldNum" sz="quarter" idx="12"/>
          </p:nvPr>
        </p:nvSpPr>
        <p:spPr/>
        <p:txBody>
          <a:bodyPr/>
          <a:lstStyle/>
          <a:p>
            <a:fld id="{E3591306-41CF-4237-B2B4-5C605DD45071}" type="slidenum">
              <a:rPr lang="en-US" smtClean="0">
                <a:solidFill>
                  <a:srgbClr val="464653"/>
                </a:solidFill>
              </a:rPr>
              <a:pPr/>
              <a:t>9</a:t>
            </a:fld>
            <a:endParaRPr lang="en-US">
              <a:solidFill>
                <a:srgbClr val="464653"/>
              </a:solidFill>
            </a:endParaRPr>
          </a:p>
        </p:txBody>
      </p:sp>
      <p:sp>
        <p:nvSpPr>
          <p:cNvPr id="4" name="Content Placeholder 3"/>
          <p:cNvSpPr>
            <a:spLocks noGrp="1"/>
          </p:cNvSpPr>
          <p:nvPr>
            <p:ph sz="quarter" idx="1"/>
          </p:nvPr>
        </p:nvSpPr>
        <p:spPr/>
        <p:txBody>
          <a:bodyPr/>
          <a:lstStyle/>
          <a:p>
            <a:endParaRPr lang="en-IN"/>
          </a:p>
        </p:txBody>
      </p:sp>
      <p:pic>
        <p:nvPicPr>
          <p:cNvPr id="5" name="Picture 4"/>
          <p:cNvPicPr>
            <a:picLocks noChangeAspect="1"/>
          </p:cNvPicPr>
          <p:nvPr/>
        </p:nvPicPr>
        <p:blipFill>
          <a:blip r:embed="rId2"/>
          <a:stretch>
            <a:fillRect/>
          </a:stretch>
        </p:blipFill>
        <p:spPr>
          <a:xfrm>
            <a:off x="1857531" y="0"/>
            <a:ext cx="8875426" cy="6681223"/>
          </a:xfrm>
          <a:prstGeom prst="rect">
            <a:avLst/>
          </a:prstGeom>
        </p:spPr>
      </p:pic>
    </p:spTree>
    <p:extLst>
      <p:ext uri="{BB962C8B-B14F-4D97-AF65-F5344CB8AC3E}">
        <p14:creationId xmlns:p14="http://schemas.microsoft.com/office/powerpoint/2010/main" val="3974719824"/>
      </p:ext>
    </p:extLst>
  </p:cSld>
  <p:clrMapOvr>
    <a:masterClrMapping/>
  </p:clrMapOvr>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_rels/theme3.xml.rels><?xml version="1.0" encoding="UTF-8" standalone="yes"?>
<Relationships xmlns="http://schemas.openxmlformats.org/package/2006/relationships"><Relationship Id="rId1" Type="http://schemas.openxmlformats.org/officeDocument/2006/relationships/image" Target="../media/image1.jpeg"/></Relationships>
</file>

<file path=ppt/theme/_rels/theme4.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rigin">
  <a:themeElements>
    <a:clrScheme name="Origin">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B292CA"/>
      </a:hlink>
      <a:folHlink>
        <a:srgbClr val="6B568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3.xml><?xml version="1.0" encoding="utf-8"?>
<a:theme xmlns:a="http://schemas.openxmlformats.org/drawingml/2006/main" name="1_Origin">
  <a:themeElements>
    <a:clrScheme name="Origin">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B292CA"/>
      </a:hlink>
      <a:folHlink>
        <a:srgbClr val="6B568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4.xml><?xml version="1.0" encoding="utf-8"?>
<a:theme xmlns:a="http://schemas.openxmlformats.org/drawingml/2006/main" name="2_Origin">
  <a:themeElements>
    <a:clrScheme name="Origin">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B292CA"/>
      </a:hlink>
      <a:folHlink>
        <a:srgbClr val="6B568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1523</TotalTime>
  <Words>3361</Words>
  <Application>Microsoft Office PowerPoint</Application>
  <PresentationFormat>Widescreen</PresentationFormat>
  <Paragraphs>728</Paragraphs>
  <Slides>87</Slides>
  <Notes>3</Notes>
  <HiddenSlides>0</HiddenSlides>
  <MMClips>0</MMClips>
  <ScaleCrop>false</ScaleCrop>
  <HeadingPairs>
    <vt:vector size="6" baseType="variant">
      <vt:variant>
        <vt:lpstr>Fonts Used</vt:lpstr>
      </vt:variant>
      <vt:variant>
        <vt:i4>10</vt:i4>
      </vt:variant>
      <vt:variant>
        <vt:lpstr>Theme</vt:lpstr>
      </vt:variant>
      <vt:variant>
        <vt:i4>4</vt:i4>
      </vt:variant>
      <vt:variant>
        <vt:lpstr>Slide Titles</vt:lpstr>
      </vt:variant>
      <vt:variant>
        <vt:i4>87</vt:i4>
      </vt:variant>
    </vt:vector>
  </HeadingPairs>
  <TitlesOfParts>
    <vt:vector size="101" baseType="lpstr">
      <vt:lpstr>Arial</vt:lpstr>
      <vt:lpstr>Arial Black</vt:lpstr>
      <vt:lpstr>Bookman Old Style</vt:lpstr>
      <vt:lpstr>Calibri</vt:lpstr>
      <vt:lpstr>Calibri Light</vt:lpstr>
      <vt:lpstr>Comic Sans MS</vt:lpstr>
      <vt:lpstr>Gill Sans MT</vt:lpstr>
      <vt:lpstr>Times New Roman</vt:lpstr>
      <vt:lpstr>Wingdings</vt:lpstr>
      <vt:lpstr>Wingdings 3</vt:lpstr>
      <vt:lpstr>Office Theme</vt:lpstr>
      <vt:lpstr>Origin</vt:lpstr>
      <vt:lpstr>1_Origin</vt:lpstr>
      <vt:lpstr>2_Origin</vt:lpstr>
      <vt:lpstr>PowerPoint Presentation</vt:lpstr>
      <vt:lpstr>PowerPoint Presentation</vt:lpstr>
      <vt:lpstr>PowerPoint Presentation</vt:lpstr>
      <vt:lpstr>PowerPoint Presentation</vt:lpstr>
      <vt:lpstr>3. Join Step: Form 2-itemset.  From TABLE-1 find out the occurrences of 2-itemset.                TABLE-4</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U19ITT53 - Data Warehousing and Data Mining III Year / V Semester </vt:lpstr>
      <vt:lpstr>Pre Requisite</vt:lpstr>
      <vt:lpstr>Course Outcomes</vt:lpstr>
      <vt:lpstr>UNIT III</vt:lpstr>
      <vt:lpstr>Association Rule Mining – Basic Concepts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3. Join Step: Form 2-itemset. From TABLE-1 find out the occurrences of 2-itemset. TABLE-4</vt:lpstr>
      <vt:lpstr>PowerPoint Presentation</vt:lpstr>
      <vt:lpstr>PowerPoint Presentation</vt:lpstr>
      <vt:lpstr>PowerPoint Presentation</vt:lpstr>
      <vt:lpstr>PowerPoint Presentation</vt:lpstr>
      <vt:lpstr>PowerPoint Presentation</vt:lpstr>
      <vt:lpstr>PowerPoint Presentation</vt:lpstr>
      <vt:lpstr>A pattern growth approach for mining frequent item sets FREQUENT PATTERN (FP) GROWTH METHOD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Which patterns are interesting? – Pattern Evaluation Methods</vt:lpstr>
      <vt:lpstr>PowerPoint Presentation</vt:lpstr>
      <vt:lpstr>PowerPoint Presentation</vt:lpstr>
      <vt:lpstr>Multilevel Association Rule in data mining</vt:lpstr>
      <vt:lpstr>PowerPoint Presentation</vt:lpstr>
      <vt:lpstr>PowerPoint Presentation</vt:lpstr>
      <vt:lpstr>PowerPoint Presentation</vt:lpstr>
      <vt:lpstr>PowerPoint Presentation</vt:lpstr>
      <vt:lpstr>PowerPoint Presentation</vt:lpstr>
      <vt:lpstr>Data Mining Multidimensional Association Rule</vt:lpstr>
      <vt:lpstr>PowerPoint Presentation</vt:lpstr>
      <vt:lpstr>PowerPoint Presentation</vt:lpstr>
      <vt:lpstr>Constraint based frequent pattern Mining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 S SEETHARAMAN</dc:creator>
  <cp:lastModifiedBy>staff</cp:lastModifiedBy>
  <cp:revision>203</cp:revision>
  <dcterms:created xsi:type="dcterms:W3CDTF">2021-07-18T08:05:59Z</dcterms:created>
  <dcterms:modified xsi:type="dcterms:W3CDTF">2024-09-10T04:22:34Z</dcterms:modified>
</cp:coreProperties>
</file>